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emf" ContentType="image/x-e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79" r:id="rId5"/>
    <p:sldId id="258" r:id="rId6"/>
    <p:sldId id="264" r:id="rId7"/>
    <p:sldId id="292" r:id="rId8"/>
    <p:sldId id="281" r:id="rId9"/>
    <p:sldId id="293" r:id="rId10"/>
    <p:sldId id="272" r:id="rId11"/>
    <p:sldId id="257" r:id="rId12"/>
    <p:sldId id="294" r:id="rId13"/>
    <p:sldId id="282" r:id="rId14"/>
    <p:sldId id="29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752"/>
    <a:srgbClr val="28A7E1"/>
    <a:srgbClr val="8EC31F"/>
    <a:srgbClr val="FFE1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F0ADB-BC78-439A-B5F2-7C0E80A493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B1512-F6D0-403C-9B6E-4E051140EC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1512-F6D0-403C-9B6E-4E051140EC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1512-F6D0-403C-9B6E-4E051140EC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1512-F6D0-403C-9B6E-4E051140EC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1512-F6D0-403C-9B6E-4E051140EC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1512-F6D0-403C-9B6E-4E051140EC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1512-F6D0-403C-9B6E-4E051140EC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1512-F6D0-403C-9B6E-4E051140EC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1512-F6D0-403C-9B6E-4E051140EC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1512-F6D0-403C-9B6E-4E051140EC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1512-F6D0-403C-9B6E-4E051140EC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1512-F6D0-403C-9B6E-4E051140EC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1512-F6D0-403C-9B6E-4E051140EC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5" t="37308" r="54681" b="20220"/>
          <a:stretch>
            <a:fillRect/>
          </a:stretch>
        </p:blipFill>
        <p:spPr>
          <a:xfrm rot="10800000">
            <a:off x="8963952" y="0"/>
            <a:ext cx="3329647" cy="29060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08" r="54682"/>
          <a:stretch>
            <a:fillRect/>
          </a:stretch>
        </p:blipFill>
        <p:spPr>
          <a:xfrm>
            <a:off x="-216812" y="2733624"/>
            <a:ext cx="4558231" cy="428947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三角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5" t="56022" r="70234" b="19107"/>
          <a:stretch>
            <a:fillRect/>
          </a:stretch>
        </p:blipFill>
        <p:spPr>
          <a:xfrm rot="10800000">
            <a:off x="10502900" y="12699"/>
            <a:ext cx="1765299" cy="17018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5" t="56022" r="70234" b="19107"/>
          <a:stretch>
            <a:fillRect/>
          </a:stretch>
        </p:blipFill>
        <p:spPr>
          <a:xfrm>
            <a:off x="-88900" y="5156199"/>
            <a:ext cx="1765299" cy="170180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1.png"/><Relationship Id="rId12" Type="http://schemas.microsoft.com/office/2007/relationships/media" Target="../media/media1.mp3"/><Relationship Id="rId11" Type="http://schemas.openxmlformats.org/officeDocument/2006/relationships/audio" Target="../media/media1.mp3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12.xml"/><Relationship Id="rId13" Type="http://schemas.openxmlformats.org/officeDocument/2006/relationships/slideLayout" Target="../slideLayouts/slideLayout2.xml"/><Relationship Id="rId12" Type="http://schemas.openxmlformats.org/officeDocument/2006/relationships/audio" Target="../media/audio1.wav"/><Relationship Id="rId11" Type="http://schemas.openxmlformats.org/officeDocument/2006/relationships/hyperlink" Target="file:///F:\Android\SVID_20181225_122328_1.mp4" TargetMode="External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08" r="54682"/>
          <a:stretch>
            <a:fillRect/>
          </a:stretch>
        </p:blipFill>
        <p:spPr>
          <a:xfrm rot="10800000">
            <a:off x="8875054" y="-1396167"/>
            <a:ext cx="4558231" cy="42894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08" r="54682"/>
          <a:stretch>
            <a:fillRect/>
          </a:stretch>
        </p:blipFill>
        <p:spPr>
          <a:xfrm>
            <a:off x="-89812" y="2568524"/>
            <a:ext cx="4558231" cy="42894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43" y="520699"/>
            <a:ext cx="3402780" cy="30758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52" y="925515"/>
            <a:ext cx="6515582" cy="48373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221" y="1292858"/>
            <a:ext cx="3568393" cy="35958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31" y="4270522"/>
            <a:ext cx="2443756" cy="22614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474646" y="3467576"/>
            <a:ext cx="6055671" cy="254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67978" y="5196891"/>
            <a:ext cx="6055671" cy="254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451942" y="1992339"/>
            <a:ext cx="6055671" cy="2540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19168" y="288404"/>
            <a:ext cx="6055671" cy="2540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320" y="357389"/>
            <a:ext cx="2971583" cy="307589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091940" y="2608716"/>
            <a:ext cx="30810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EasyLife</a:t>
            </a:r>
            <a:endParaRPr lang="en-US" altLang="zh-CN" sz="5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钢琴曲 - Always With Me.mp3">
            <a:hlinkClick r:id="" action="ppaction://media"/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 cstate="print"/>
          <a:stretch>
            <a:fillRect/>
          </a:stretch>
        </p:blipFill>
        <p:spPr>
          <a:xfrm>
            <a:off x="3263577" y="-855345"/>
            <a:ext cx="6096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 rot="20447924">
            <a:off x="98425" y="1026795"/>
            <a:ext cx="41840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致力于师大校园服务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94605" y="5018941"/>
            <a:ext cx="1065639" cy="366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赵   旗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9485852" y="5353932"/>
            <a:ext cx="132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王治坤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494605" y="5697266"/>
            <a:ext cx="1699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魏钰冰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9494605" y="6066598"/>
            <a:ext cx="158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王若楠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8547999" y="4557727"/>
            <a:ext cx="1329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小组成员：</a:t>
            </a:r>
            <a:endParaRPr lang="zh-CN" altLang="en-US" sz="2000" dirty="0"/>
          </a:p>
        </p:txBody>
      </p:sp>
      <p:sp>
        <p:nvSpPr>
          <p:cNvPr id="22" name="文本框 21"/>
          <p:cNvSpPr txBox="1"/>
          <p:nvPr/>
        </p:nvSpPr>
        <p:spPr>
          <a:xfrm>
            <a:off x="4468183" y="5236830"/>
            <a:ext cx="321558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演讲人：贾晗誉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0" showWhenStopped="0">
                <p:cTn id="7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7" grpId="0"/>
      <p:bldP spid="2" grpId="0"/>
      <p:bldP spid="3" grpId="0"/>
      <p:bldP spid="16" grpId="0"/>
      <p:bldP spid="18" grpId="0"/>
      <p:bldP spid="19" grpId="0"/>
      <p:bldP spid="20" grpId="0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4089400" y="2235200"/>
            <a:ext cx="8013700" cy="4724400"/>
          </a:xfrm>
          <a:custGeom>
            <a:avLst/>
            <a:gdLst>
              <a:gd name="connsiteX0" fmla="*/ 12700 w 8013700"/>
              <a:gd name="connsiteY0" fmla="*/ 939800 h 4724400"/>
              <a:gd name="connsiteX1" fmla="*/ 3797300 w 8013700"/>
              <a:gd name="connsiteY1" fmla="*/ 4724400 h 4724400"/>
              <a:gd name="connsiteX2" fmla="*/ 7734300 w 8013700"/>
              <a:gd name="connsiteY2" fmla="*/ 4724400 h 4724400"/>
              <a:gd name="connsiteX3" fmla="*/ 8013700 w 8013700"/>
              <a:gd name="connsiteY3" fmla="*/ 4724400 h 4724400"/>
              <a:gd name="connsiteX4" fmla="*/ 3289300 w 8013700"/>
              <a:gd name="connsiteY4" fmla="*/ 0 h 4724400"/>
              <a:gd name="connsiteX5" fmla="*/ 63500 w 8013700"/>
              <a:gd name="connsiteY5" fmla="*/ 0 h 4724400"/>
              <a:gd name="connsiteX6" fmla="*/ 0 w 8013700"/>
              <a:gd name="connsiteY6" fmla="*/ 0 h 4724400"/>
              <a:gd name="connsiteX7" fmla="*/ 12700 w 8013700"/>
              <a:gd name="connsiteY7" fmla="*/ 93980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13700" h="4724400">
                <a:moveTo>
                  <a:pt x="12700" y="939800"/>
                </a:moveTo>
                <a:lnTo>
                  <a:pt x="3797300" y="4724400"/>
                </a:lnTo>
                <a:lnTo>
                  <a:pt x="7734300" y="4724400"/>
                </a:lnTo>
                <a:lnTo>
                  <a:pt x="8013700" y="4724400"/>
                </a:lnTo>
                <a:lnTo>
                  <a:pt x="3289300" y="0"/>
                </a:lnTo>
                <a:lnTo>
                  <a:pt x="63500" y="0"/>
                </a:lnTo>
                <a:lnTo>
                  <a:pt x="0" y="0"/>
                </a:lnTo>
                <a:lnTo>
                  <a:pt x="12700" y="939800"/>
                </a:lnTo>
                <a:close/>
              </a:path>
            </a:pathLst>
          </a:custGeom>
          <a:gradFill>
            <a:gsLst>
              <a:gs pos="60000">
                <a:schemeClr val="accent1">
                  <a:lumMod val="5000"/>
                  <a:lumOff val="95000"/>
                  <a:alpha val="70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406900" y="3606800"/>
            <a:ext cx="7239000" cy="3276600"/>
          </a:xfrm>
          <a:custGeom>
            <a:avLst/>
            <a:gdLst>
              <a:gd name="connsiteX0" fmla="*/ 0 w 7239000"/>
              <a:gd name="connsiteY0" fmla="*/ 977900 h 3276600"/>
              <a:gd name="connsiteX1" fmla="*/ 0 w 7239000"/>
              <a:gd name="connsiteY1" fmla="*/ 0 h 3276600"/>
              <a:gd name="connsiteX2" fmla="*/ 3949700 w 7239000"/>
              <a:gd name="connsiteY2" fmla="*/ 0 h 3276600"/>
              <a:gd name="connsiteX3" fmla="*/ 3962400 w 7239000"/>
              <a:gd name="connsiteY3" fmla="*/ 0 h 3276600"/>
              <a:gd name="connsiteX4" fmla="*/ 7239000 w 7239000"/>
              <a:gd name="connsiteY4" fmla="*/ 3276600 h 3276600"/>
              <a:gd name="connsiteX5" fmla="*/ 2540000 w 7239000"/>
              <a:gd name="connsiteY5" fmla="*/ 3276600 h 3276600"/>
              <a:gd name="connsiteX6" fmla="*/ 2400300 w 7239000"/>
              <a:gd name="connsiteY6" fmla="*/ 3276600 h 3276600"/>
              <a:gd name="connsiteX7" fmla="*/ 2298700 w 7239000"/>
              <a:gd name="connsiteY7" fmla="*/ 3276600 h 3276600"/>
              <a:gd name="connsiteX8" fmla="*/ 0 w 7239000"/>
              <a:gd name="connsiteY8" fmla="*/ 97790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39000" h="3276600">
                <a:moveTo>
                  <a:pt x="0" y="977900"/>
                </a:moveTo>
                <a:lnTo>
                  <a:pt x="0" y="0"/>
                </a:lnTo>
                <a:lnTo>
                  <a:pt x="3949700" y="0"/>
                </a:lnTo>
                <a:lnTo>
                  <a:pt x="3962400" y="0"/>
                </a:lnTo>
                <a:lnTo>
                  <a:pt x="7239000" y="3276600"/>
                </a:lnTo>
                <a:lnTo>
                  <a:pt x="2540000" y="3276600"/>
                </a:lnTo>
                <a:lnTo>
                  <a:pt x="2400300" y="3276600"/>
                </a:lnTo>
                <a:lnTo>
                  <a:pt x="2298700" y="3276600"/>
                </a:lnTo>
                <a:lnTo>
                  <a:pt x="0" y="977900"/>
                </a:lnTo>
                <a:close/>
              </a:path>
            </a:pathLst>
          </a:custGeom>
          <a:gradFill>
            <a:gsLst>
              <a:gs pos="60000">
                <a:schemeClr val="accent1">
                  <a:lumMod val="5000"/>
                  <a:lumOff val="95000"/>
                  <a:alpha val="70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00" y="1552387"/>
            <a:ext cx="3402780" cy="307589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988747" y="2094947"/>
            <a:ext cx="3377944" cy="1104926"/>
            <a:chOff x="1225354" y="863600"/>
            <a:chExt cx="5937446" cy="1422400"/>
          </a:xfrm>
        </p:grpSpPr>
        <p:sp>
          <p:nvSpPr>
            <p:cNvPr id="3" name="矩形 2"/>
            <p:cNvSpPr/>
            <p:nvPr/>
          </p:nvSpPr>
          <p:spPr>
            <a:xfrm>
              <a:off x="1397000" y="1003300"/>
              <a:ext cx="5765800" cy="1282700"/>
            </a:xfrm>
            <a:prstGeom prst="rect">
              <a:avLst/>
            </a:prstGeom>
            <a:solidFill>
              <a:srgbClr val="EA57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4400" b="1" dirty="0"/>
                <a:t>PART | 04</a:t>
              </a:r>
              <a:endParaRPr lang="zh-CN" altLang="en-US" sz="4400" b="1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1225354" y="863600"/>
              <a:ext cx="5765800" cy="1282699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286815" y="3475547"/>
            <a:ext cx="4081706" cy="1104926"/>
            <a:chOff x="1233100" y="863600"/>
            <a:chExt cx="5929700" cy="1422400"/>
          </a:xfrm>
        </p:grpSpPr>
        <p:sp>
          <p:nvSpPr>
            <p:cNvPr id="12" name="矩形 11"/>
            <p:cNvSpPr/>
            <p:nvPr/>
          </p:nvSpPr>
          <p:spPr>
            <a:xfrm>
              <a:off x="1397000" y="1003300"/>
              <a:ext cx="5765800" cy="1282700"/>
            </a:xfrm>
            <a:prstGeom prst="rect">
              <a:avLst/>
            </a:prstGeom>
            <a:solidFill>
              <a:srgbClr val="28A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4000" b="1" spc="600" dirty="0"/>
                <a:t>团队协作</a:t>
              </a:r>
              <a:endParaRPr lang="zh-CN" altLang="en-US" sz="4000" b="1" spc="6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233100" y="863600"/>
              <a:ext cx="5765801" cy="1282699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440" y="2913761"/>
            <a:ext cx="2273385" cy="235319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561091" y="1367124"/>
            <a:ext cx="6055671" cy="2540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875909" y="3462846"/>
            <a:ext cx="6055671" cy="254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665317" y="600043"/>
            <a:ext cx="5474314" cy="2556560"/>
            <a:chOff x="803742" y="593040"/>
            <a:chExt cx="5474314" cy="2556560"/>
          </a:xfrm>
        </p:grpSpPr>
        <p:sp>
          <p:nvSpPr>
            <p:cNvPr id="57" name="任意多边形 56"/>
            <p:cNvSpPr/>
            <p:nvPr/>
          </p:nvSpPr>
          <p:spPr>
            <a:xfrm>
              <a:off x="923827" y="726107"/>
              <a:ext cx="5354229" cy="2423493"/>
            </a:xfrm>
            <a:custGeom>
              <a:avLst/>
              <a:gdLst>
                <a:gd name="connsiteX0" fmla="*/ 0 w 7239000"/>
                <a:gd name="connsiteY0" fmla="*/ 977900 h 3276600"/>
                <a:gd name="connsiteX1" fmla="*/ 0 w 7239000"/>
                <a:gd name="connsiteY1" fmla="*/ 0 h 3276600"/>
                <a:gd name="connsiteX2" fmla="*/ 3949700 w 7239000"/>
                <a:gd name="connsiteY2" fmla="*/ 0 h 3276600"/>
                <a:gd name="connsiteX3" fmla="*/ 3962400 w 7239000"/>
                <a:gd name="connsiteY3" fmla="*/ 0 h 3276600"/>
                <a:gd name="connsiteX4" fmla="*/ 7239000 w 7239000"/>
                <a:gd name="connsiteY4" fmla="*/ 3276600 h 3276600"/>
                <a:gd name="connsiteX5" fmla="*/ 2540000 w 7239000"/>
                <a:gd name="connsiteY5" fmla="*/ 3276600 h 3276600"/>
                <a:gd name="connsiteX6" fmla="*/ 2400300 w 7239000"/>
                <a:gd name="connsiteY6" fmla="*/ 3276600 h 3276600"/>
                <a:gd name="connsiteX7" fmla="*/ 2298700 w 7239000"/>
                <a:gd name="connsiteY7" fmla="*/ 3276600 h 3276600"/>
                <a:gd name="connsiteX8" fmla="*/ 0 w 7239000"/>
                <a:gd name="connsiteY8" fmla="*/ 977900 h 327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00" h="3276600">
                  <a:moveTo>
                    <a:pt x="0" y="977900"/>
                  </a:moveTo>
                  <a:lnTo>
                    <a:pt x="0" y="0"/>
                  </a:lnTo>
                  <a:lnTo>
                    <a:pt x="3949700" y="0"/>
                  </a:lnTo>
                  <a:lnTo>
                    <a:pt x="3962400" y="0"/>
                  </a:lnTo>
                  <a:lnTo>
                    <a:pt x="7239000" y="3276600"/>
                  </a:lnTo>
                  <a:lnTo>
                    <a:pt x="2540000" y="3276600"/>
                  </a:lnTo>
                  <a:lnTo>
                    <a:pt x="2400300" y="3276600"/>
                  </a:lnTo>
                  <a:lnTo>
                    <a:pt x="2298700" y="3276600"/>
                  </a:lnTo>
                  <a:lnTo>
                    <a:pt x="0" y="977900"/>
                  </a:lnTo>
                  <a:close/>
                </a:path>
              </a:pathLst>
            </a:custGeom>
            <a:gradFill>
              <a:gsLst>
                <a:gs pos="60000">
                  <a:schemeClr val="accent1">
                    <a:lumMod val="5000"/>
                    <a:lumOff val="95000"/>
                    <a:alpha val="70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803742" y="593040"/>
              <a:ext cx="3025593" cy="819058"/>
              <a:chOff x="1220110" y="860443"/>
              <a:chExt cx="5942690" cy="1425557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1397000" y="1003300"/>
                <a:ext cx="5765800" cy="1282700"/>
              </a:xfrm>
              <a:prstGeom prst="rect">
                <a:avLst/>
              </a:prstGeom>
              <a:solidFill>
                <a:srgbClr val="28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800" b="1" spc="600" dirty="0"/>
                  <a:t>团队协作</a:t>
                </a:r>
                <a:endParaRPr lang="zh-CN" altLang="en-US" sz="2800" b="1" spc="600" dirty="0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1220110" y="860443"/>
                <a:ext cx="5765801" cy="1282700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5" name="任意多边形 54"/>
          <p:cNvSpPr/>
          <p:nvPr/>
        </p:nvSpPr>
        <p:spPr>
          <a:xfrm>
            <a:off x="4267200" y="4546600"/>
            <a:ext cx="6032500" cy="2324100"/>
          </a:xfrm>
          <a:custGeom>
            <a:avLst/>
            <a:gdLst>
              <a:gd name="connsiteX0" fmla="*/ 0 w 6032500"/>
              <a:gd name="connsiteY0" fmla="*/ 609600 h 2324100"/>
              <a:gd name="connsiteX1" fmla="*/ 1714500 w 6032500"/>
              <a:gd name="connsiteY1" fmla="*/ 2324100 h 2324100"/>
              <a:gd name="connsiteX2" fmla="*/ 5600700 w 6032500"/>
              <a:gd name="connsiteY2" fmla="*/ 2324100 h 2324100"/>
              <a:gd name="connsiteX3" fmla="*/ 5778500 w 6032500"/>
              <a:gd name="connsiteY3" fmla="*/ 2324100 h 2324100"/>
              <a:gd name="connsiteX4" fmla="*/ 5943600 w 6032500"/>
              <a:gd name="connsiteY4" fmla="*/ 2324100 h 2324100"/>
              <a:gd name="connsiteX5" fmla="*/ 6032500 w 6032500"/>
              <a:gd name="connsiteY5" fmla="*/ 2324100 h 2324100"/>
              <a:gd name="connsiteX6" fmla="*/ 3708400 w 6032500"/>
              <a:gd name="connsiteY6" fmla="*/ 0 h 2324100"/>
              <a:gd name="connsiteX7" fmla="*/ 0 w 6032500"/>
              <a:gd name="connsiteY7" fmla="*/ 60960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32500" h="2324100">
                <a:moveTo>
                  <a:pt x="0" y="609600"/>
                </a:moveTo>
                <a:lnTo>
                  <a:pt x="1714500" y="2324100"/>
                </a:lnTo>
                <a:lnTo>
                  <a:pt x="5600700" y="2324100"/>
                </a:lnTo>
                <a:lnTo>
                  <a:pt x="5778500" y="2324100"/>
                </a:lnTo>
                <a:lnTo>
                  <a:pt x="5943600" y="2324100"/>
                </a:lnTo>
                <a:lnTo>
                  <a:pt x="6032500" y="2324100"/>
                </a:lnTo>
                <a:lnTo>
                  <a:pt x="3708400" y="0"/>
                </a:lnTo>
                <a:lnTo>
                  <a:pt x="0" y="609600"/>
                </a:lnTo>
                <a:close/>
              </a:path>
            </a:pathLst>
          </a:custGeom>
          <a:gradFill>
            <a:gsLst>
              <a:gs pos="60000">
                <a:schemeClr val="accent1">
                  <a:lumMod val="5000"/>
                  <a:lumOff val="95000"/>
                  <a:alpha val="70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11004966" y="5863556"/>
            <a:ext cx="1038844" cy="994444"/>
            <a:chOff x="4122037" y="2145606"/>
            <a:chExt cx="3947925" cy="3797780"/>
          </a:xfrm>
        </p:grpSpPr>
        <p:sp>
          <p:nvSpPr>
            <p:cNvPr id="46" name="Isosceles Triangle 4"/>
            <p:cNvSpPr/>
            <p:nvPr/>
          </p:nvSpPr>
          <p:spPr>
            <a:xfrm flipH="1">
              <a:off x="4872047" y="2145606"/>
              <a:ext cx="2428414" cy="2063605"/>
            </a:xfrm>
            <a:prstGeom prst="triangle">
              <a:avLst/>
            </a:prstGeom>
            <a:solidFill>
              <a:srgbClr val="8EC3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47" name="Freeform: Shape 5"/>
            <p:cNvSpPr/>
            <p:nvPr/>
          </p:nvSpPr>
          <p:spPr bwMode="auto">
            <a:xfrm flipH="1">
              <a:off x="4695376" y="3469388"/>
              <a:ext cx="2641549" cy="1559448"/>
            </a:xfrm>
            <a:custGeom>
              <a:avLst/>
              <a:gdLst>
                <a:gd name="T0" fmla="*/ 1049 w 1279"/>
                <a:gd name="T1" fmla="*/ 0 h 755"/>
                <a:gd name="T2" fmla="*/ 1052 w 1279"/>
                <a:gd name="T3" fmla="*/ 10 h 755"/>
                <a:gd name="T4" fmla="*/ 603 w 1279"/>
                <a:gd name="T5" fmla="*/ 409 h 755"/>
                <a:gd name="T6" fmla="*/ 121 w 1279"/>
                <a:gd name="T7" fmla="*/ 435 h 755"/>
                <a:gd name="T8" fmla="*/ 602 w 1279"/>
                <a:gd name="T9" fmla="*/ 695 h 755"/>
                <a:gd name="T10" fmla="*/ 884 w 1279"/>
                <a:gd name="T11" fmla="*/ 755 h 755"/>
                <a:gd name="T12" fmla="*/ 1279 w 1279"/>
                <a:gd name="T13" fmla="*/ 365 h 755"/>
                <a:gd name="T14" fmla="*/ 1049 w 1279"/>
                <a:gd name="T15" fmla="*/ 0 h 755"/>
                <a:gd name="T16" fmla="*/ 4 w 1279"/>
                <a:gd name="T17" fmla="*/ 274 h 755"/>
                <a:gd name="T18" fmla="*/ 15 w 1279"/>
                <a:gd name="T19" fmla="*/ 240 h 755"/>
                <a:gd name="T20" fmla="*/ 0 w 1279"/>
                <a:gd name="T21" fmla="*/ 263 h 755"/>
                <a:gd name="T22" fmla="*/ 4 w 1279"/>
                <a:gd name="T23" fmla="*/ 27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9" h="755">
                  <a:moveTo>
                    <a:pt x="1049" y="0"/>
                  </a:moveTo>
                  <a:cubicBezTo>
                    <a:pt x="1050" y="3"/>
                    <a:pt x="1051" y="6"/>
                    <a:pt x="1052" y="10"/>
                  </a:cubicBezTo>
                  <a:cubicBezTo>
                    <a:pt x="1093" y="140"/>
                    <a:pt x="892" y="319"/>
                    <a:pt x="603" y="409"/>
                  </a:cubicBezTo>
                  <a:cubicBezTo>
                    <a:pt x="414" y="468"/>
                    <a:pt x="234" y="474"/>
                    <a:pt x="121" y="435"/>
                  </a:cubicBezTo>
                  <a:cubicBezTo>
                    <a:pt x="230" y="536"/>
                    <a:pt x="400" y="632"/>
                    <a:pt x="602" y="695"/>
                  </a:cubicBezTo>
                  <a:cubicBezTo>
                    <a:pt x="699" y="725"/>
                    <a:pt x="795" y="745"/>
                    <a:pt x="884" y="755"/>
                  </a:cubicBezTo>
                  <a:cubicBezTo>
                    <a:pt x="1102" y="640"/>
                    <a:pt x="1251" y="495"/>
                    <a:pt x="1279" y="365"/>
                  </a:cubicBezTo>
                  <a:lnTo>
                    <a:pt x="1049" y="0"/>
                  </a:lnTo>
                  <a:close/>
                  <a:moveTo>
                    <a:pt x="4" y="274"/>
                  </a:moveTo>
                  <a:cubicBezTo>
                    <a:pt x="6" y="263"/>
                    <a:pt x="10" y="251"/>
                    <a:pt x="15" y="240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1" y="267"/>
                    <a:pt x="2" y="271"/>
                    <a:pt x="4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Freeform: Shape 6"/>
            <p:cNvSpPr/>
            <p:nvPr/>
          </p:nvSpPr>
          <p:spPr bwMode="auto">
            <a:xfrm flipH="1">
              <a:off x="5387398" y="3246860"/>
              <a:ext cx="1949528" cy="1201656"/>
            </a:xfrm>
            <a:custGeom>
              <a:avLst/>
              <a:gdLst>
                <a:gd name="T0" fmla="*/ 576 w 944"/>
                <a:gd name="T1" fmla="*/ 318 h 582"/>
                <a:gd name="T2" fmla="*/ 230 w 944"/>
                <a:gd name="T3" fmla="*/ 10 h 582"/>
                <a:gd name="T4" fmla="*/ 234 w 944"/>
                <a:gd name="T5" fmla="*/ 0 h 582"/>
                <a:gd name="T6" fmla="*/ 0 w 944"/>
                <a:gd name="T7" fmla="*/ 371 h 582"/>
                <a:gd name="T8" fmla="*/ 121 w 944"/>
                <a:gd name="T9" fmla="*/ 543 h 582"/>
                <a:gd name="T10" fmla="*/ 603 w 944"/>
                <a:gd name="T11" fmla="*/ 517 h 582"/>
                <a:gd name="T12" fmla="*/ 944 w 944"/>
                <a:gd name="T13" fmla="*/ 339 h 582"/>
                <a:gd name="T14" fmla="*/ 576 w 944"/>
                <a:gd name="T15" fmla="*/ 318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4" h="582">
                  <a:moveTo>
                    <a:pt x="576" y="318"/>
                  </a:moveTo>
                  <a:cubicBezTo>
                    <a:pt x="353" y="249"/>
                    <a:pt x="199" y="111"/>
                    <a:pt x="230" y="10"/>
                  </a:cubicBezTo>
                  <a:cubicBezTo>
                    <a:pt x="231" y="7"/>
                    <a:pt x="232" y="3"/>
                    <a:pt x="234" y="0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18" y="427"/>
                    <a:pt x="60" y="486"/>
                    <a:pt x="121" y="543"/>
                  </a:cubicBezTo>
                  <a:cubicBezTo>
                    <a:pt x="234" y="582"/>
                    <a:pt x="414" y="576"/>
                    <a:pt x="603" y="517"/>
                  </a:cubicBezTo>
                  <a:cubicBezTo>
                    <a:pt x="743" y="473"/>
                    <a:pt x="863" y="409"/>
                    <a:pt x="944" y="339"/>
                  </a:cubicBezTo>
                  <a:cubicBezTo>
                    <a:pt x="857" y="368"/>
                    <a:pt x="720" y="363"/>
                    <a:pt x="576" y="3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Freeform: Shape 7"/>
            <p:cNvSpPr/>
            <p:nvPr/>
          </p:nvSpPr>
          <p:spPr bwMode="auto">
            <a:xfrm flipH="1">
              <a:off x="4122037" y="3981641"/>
              <a:ext cx="3707943" cy="1961745"/>
            </a:xfrm>
            <a:custGeom>
              <a:avLst/>
              <a:gdLst>
                <a:gd name="T0" fmla="*/ 1767 w 1796"/>
                <a:gd name="T1" fmla="*/ 411 h 950"/>
                <a:gd name="T2" fmla="*/ 1767 w 1796"/>
                <a:gd name="T3" fmla="*/ 411 h 950"/>
                <a:gd name="T4" fmla="*/ 1766 w 1796"/>
                <a:gd name="T5" fmla="*/ 411 h 950"/>
                <a:gd name="T6" fmla="*/ 1752 w 1796"/>
                <a:gd name="T7" fmla="*/ 388 h 950"/>
                <a:gd name="T8" fmla="*/ 1507 w 1796"/>
                <a:gd name="T9" fmla="*/ 0 h 950"/>
                <a:gd name="T10" fmla="*/ 1515 w 1796"/>
                <a:gd name="T11" fmla="*/ 20 h 950"/>
                <a:gd name="T12" fmla="*/ 986 w 1796"/>
                <a:gd name="T13" fmla="*/ 571 h 950"/>
                <a:gd name="T14" fmla="*/ 986 w 1796"/>
                <a:gd name="T15" fmla="*/ 571 h 950"/>
                <a:gd name="T16" fmla="*/ 0 w 1796"/>
                <a:gd name="T17" fmla="*/ 725 h 950"/>
                <a:gd name="T18" fmla="*/ 840 w 1796"/>
                <a:gd name="T19" fmla="*/ 950 h 950"/>
                <a:gd name="T20" fmla="*/ 1796 w 1796"/>
                <a:gd name="T21" fmla="*/ 518 h 950"/>
                <a:gd name="T22" fmla="*/ 1767 w 1796"/>
                <a:gd name="T23" fmla="*/ 411 h 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6" h="950">
                  <a:moveTo>
                    <a:pt x="1767" y="411"/>
                  </a:moveTo>
                  <a:cubicBezTo>
                    <a:pt x="1767" y="411"/>
                    <a:pt x="1767" y="411"/>
                    <a:pt x="1767" y="411"/>
                  </a:cubicBezTo>
                  <a:cubicBezTo>
                    <a:pt x="1766" y="411"/>
                    <a:pt x="1766" y="411"/>
                    <a:pt x="1766" y="411"/>
                  </a:cubicBezTo>
                  <a:cubicBezTo>
                    <a:pt x="1762" y="403"/>
                    <a:pt x="1757" y="396"/>
                    <a:pt x="1752" y="388"/>
                  </a:cubicBezTo>
                  <a:cubicBezTo>
                    <a:pt x="1507" y="0"/>
                    <a:pt x="1507" y="0"/>
                    <a:pt x="1507" y="0"/>
                  </a:cubicBezTo>
                  <a:cubicBezTo>
                    <a:pt x="1510" y="6"/>
                    <a:pt x="1513" y="13"/>
                    <a:pt x="1515" y="20"/>
                  </a:cubicBezTo>
                  <a:cubicBezTo>
                    <a:pt x="1569" y="194"/>
                    <a:pt x="1340" y="425"/>
                    <a:pt x="986" y="571"/>
                  </a:cubicBezTo>
                  <a:cubicBezTo>
                    <a:pt x="986" y="571"/>
                    <a:pt x="986" y="571"/>
                    <a:pt x="986" y="571"/>
                  </a:cubicBezTo>
                  <a:cubicBezTo>
                    <a:pt x="686" y="699"/>
                    <a:pt x="288" y="758"/>
                    <a:pt x="0" y="725"/>
                  </a:cubicBezTo>
                  <a:cubicBezTo>
                    <a:pt x="163" y="859"/>
                    <a:pt x="478" y="950"/>
                    <a:pt x="840" y="950"/>
                  </a:cubicBezTo>
                  <a:cubicBezTo>
                    <a:pt x="1368" y="950"/>
                    <a:pt x="1796" y="757"/>
                    <a:pt x="1796" y="518"/>
                  </a:cubicBezTo>
                  <a:cubicBezTo>
                    <a:pt x="1796" y="481"/>
                    <a:pt x="1786" y="446"/>
                    <a:pt x="1767" y="411"/>
                  </a:cubicBezTo>
                  <a:close/>
                </a:path>
              </a:pathLst>
            </a:custGeom>
            <a:solidFill>
              <a:srgbClr val="8EC31F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Freeform: Shape 8"/>
            <p:cNvSpPr/>
            <p:nvPr/>
          </p:nvSpPr>
          <p:spPr bwMode="auto">
            <a:xfrm flipH="1">
              <a:off x="5511316" y="3721588"/>
              <a:ext cx="2558646" cy="1824737"/>
            </a:xfrm>
            <a:custGeom>
              <a:avLst/>
              <a:gdLst>
                <a:gd name="T0" fmla="*/ 1239 w 1239"/>
                <a:gd name="T1" fmla="*/ 633 h 884"/>
                <a:gd name="T2" fmla="*/ 957 w 1239"/>
                <a:gd name="T3" fmla="*/ 573 h 884"/>
                <a:gd name="T4" fmla="*/ 352 w 1239"/>
                <a:gd name="T5" fmla="*/ 35 h 884"/>
                <a:gd name="T6" fmla="*/ 368 w 1239"/>
                <a:gd name="T7" fmla="*/ 0 h 884"/>
                <a:gd name="T8" fmla="*/ 56 w 1239"/>
                <a:gd name="T9" fmla="*/ 496 h 884"/>
                <a:gd name="T10" fmla="*/ 56 w 1239"/>
                <a:gd name="T11" fmla="*/ 496 h 884"/>
                <a:gd name="T12" fmla="*/ 44 w 1239"/>
                <a:gd name="T13" fmla="*/ 514 h 884"/>
                <a:gd name="T14" fmla="*/ 30 w 1239"/>
                <a:gd name="T15" fmla="*/ 537 h 884"/>
                <a:gd name="T16" fmla="*/ 29 w 1239"/>
                <a:gd name="T17" fmla="*/ 537 h 884"/>
                <a:gd name="T18" fmla="*/ 29 w 1239"/>
                <a:gd name="T19" fmla="*/ 537 h 884"/>
                <a:gd name="T20" fmla="*/ 0 w 1239"/>
                <a:gd name="T21" fmla="*/ 644 h 884"/>
                <a:gd name="T22" fmla="*/ 116 w 1239"/>
                <a:gd name="T23" fmla="*/ 851 h 884"/>
                <a:gd name="T24" fmla="*/ 1102 w 1239"/>
                <a:gd name="T25" fmla="*/ 697 h 884"/>
                <a:gd name="T26" fmla="*/ 1102 w 1239"/>
                <a:gd name="T27" fmla="*/ 697 h 884"/>
                <a:gd name="T28" fmla="*/ 1239 w 1239"/>
                <a:gd name="T29" fmla="*/ 63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9" h="884">
                  <a:moveTo>
                    <a:pt x="1239" y="633"/>
                  </a:moveTo>
                  <a:cubicBezTo>
                    <a:pt x="1150" y="623"/>
                    <a:pt x="1054" y="603"/>
                    <a:pt x="957" y="573"/>
                  </a:cubicBezTo>
                  <a:cubicBezTo>
                    <a:pt x="568" y="451"/>
                    <a:pt x="297" y="211"/>
                    <a:pt x="352" y="35"/>
                  </a:cubicBezTo>
                  <a:cubicBezTo>
                    <a:pt x="356" y="23"/>
                    <a:pt x="361" y="11"/>
                    <a:pt x="368" y="0"/>
                  </a:cubicBezTo>
                  <a:cubicBezTo>
                    <a:pt x="56" y="496"/>
                    <a:pt x="56" y="496"/>
                    <a:pt x="56" y="496"/>
                  </a:cubicBezTo>
                  <a:cubicBezTo>
                    <a:pt x="52" y="505"/>
                    <a:pt x="52" y="505"/>
                    <a:pt x="56" y="496"/>
                  </a:cubicBezTo>
                  <a:cubicBezTo>
                    <a:pt x="44" y="514"/>
                    <a:pt x="44" y="514"/>
                    <a:pt x="44" y="514"/>
                  </a:cubicBezTo>
                  <a:cubicBezTo>
                    <a:pt x="39" y="522"/>
                    <a:pt x="34" y="529"/>
                    <a:pt x="30" y="537"/>
                  </a:cubicBezTo>
                  <a:cubicBezTo>
                    <a:pt x="29" y="537"/>
                    <a:pt x="29" y="537"/>
                    <a:pt x="29" y="537"/>
                  </a:cubicBezTo>
                  <a:cubicBezTo>
                    <a:pt x="29" y="537"/>
                    <a:pt x="29" y="537"/>
                    <a:pt x="29" y="537"/>
                  </a:cubicBezTo>
                  <a:cubicBezTo>
                    <a:pt x="10" y="572"/>
                    <a:pt x="0" y="607"/>
                    <a:pt x="0" y="644"/>
                  </a:cubicBezTo>
                  <a:cubicBezTo>
                    <a:pt x="0" y="719"/>
                    <a:pt x="42" y="789"/>
                    <a:pt x="116" y="851"/>
                  </a:cubicBezTo>
                  <a:cubicBezTo>
                    <a:pt x="404" y="884"/>
                    <a:pt x="802" y="825"/>
                    <a:pt x="1102" y="697"/>
                  </a:cubicBezTo>
                  <a:cubicBezTo>
                    <a:pt x="1102" y="697"/>
                    <a:pt x="1102" y="697"/>
                    <a:pt x="1102" y="697"/>
                  </a:cubicBezTo>
                  <a:cubicBezTo>
                    <a:pt x="1150" y="677"/>
                    <a:pt x="1196" y="655"/>
                    <a:pt x="1239" y="6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Freeform: Shape 9"/>
            <p:cNvSpPr/>
            <p:nvPr/>
          </p:nvSpPr>
          <p:spPr bwMode="auto">
            <a:xfrm flipH="1">
              <a:off x="4672868" y="3742351"/>
              <a:ext cx="322013" cy="489564"/>
            </a:xfrm>
            <a:custGeom>
              <a:avLst/>
              <a:gdLst>
                <a:gd name="T0" fmla="*/ 146 w 156"/>
                <a:gd name="T1" fmla="*/ 140 h 237"/>
                <a:gd name="T2" fmla="*/ 0 w 156"/>
                <a:gd name="T3" fmla="*/ 0 h 237"/>
                <a:gd name="T4" fmla="*/ 149 w 156"/>
                <a:gd name="T5" fmla="*/ 237 h 237"/>
                <a:gd name="T6" fmla="*/ 146 w 156"/>
                <a:gd name="T7" fmla="*/ 14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237">
                  <a:moveTo>
                    <a:pt x="146" y="140"/>
                  </a:moveTo>
                  <a:cubicBezTo>
                    <a:pt x="127" y="79"/>
                    <a:pt x="75" y="32"/>
                    <a:pt x="0" y="0"/>
                  </a:cubicBezTo>
                  <a:cubicBezTo>
                    <a:pt x="149" y="237"/>
                    <a:pt x="149" y="237"/>
                    <a:pt x="149" y="237"/>
                  </a:cubicBezTo>
                  <a:cubicBezTo>
                    <a:pt x="156" y="203"/>
                    <a:pt x="155" y="171"/>
                    <a:pt x="146" y="14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Freeform: Shape 10"/>
            <p:cNvSpPr/>
            <p:nvPr/>
          </p:nvSpPr>
          <p:spPr bwMode="auto">
            <a:xfrm flipH="1">
              <a:off x="7025385" y="3519130"/>
              <a:ext cx="338593" cy="493927"/>
            </a:xfrm>
            <a:custGeom>
              <a:avLst/>
              <a:gdLst>
                <a:gd name="T0" fmla="*/ 10 w 164"/>
                <a:gd name="T1" fmla="*/ 133 h 239"/>
                <a:gd name="T2" fmla="*/ 13 w 164"/>
                <a:gd name="T3" fmla="*/ 239 h 239"/>
                <a:gd name="T4" fmla="*/ 164 w 164"/>
                <a:gd name="T5" fmla="*/ 0 h 239"/>
                <a:gd name="T6" fmla="*/ 10 w 164"/>
                <a:gd name="T7" fmla="*/ 1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4" h="239">
                  <a:moveTo>
                    <a:pt x="10" y="133"/>
                  </a:moveTo>
                  <a:cubicBezTo>
                    <a:pt x="0" y="166"/>
                    <a:pt x="1" y="202"/>
                    <a:pt x="13" y="239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84" y="28"/>
                    <a:pt x="29" y="72"/>
                    <a:pt x="10" y="13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Freeform: Shape 11"/>
            <p:cNvSpPr/>
            <p:nvPr/>
          </p:nvSpPr>
          <p:spPr bwMode="auto">
            <a:xfrm flipH="1">
              <a:off x="5143925" y="3273912"/>
              <a:ext cx="291469" cy="406661"/>
            </a:xfrm>
            <a:custGeom>
              <a:avLst/>
              <a:gdLst>
                <a:gd name="T0" fmla="*/ 131 w 141"/>
                <a:gd name="T1" fmla="*/ 105 h 197"/>
                <a:gd name="T2" fmla="*/ 0 w 141"/>
                <a:gd name="T3" fmla="*/ 0 h 197"/>
                <a:gd name="T4" fmla="*/ 124 w 141"/>
                <a:gd name="T5" fmla="*/ 197 h 197"/>
                <a:gd name="T6" fmla="*/ 131 w 141"/>
                <a:gd name="T7" fmla="*/ 10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197">
                  <a:moveTo>
                    <a:pt x="131" y="105"/>
                  </a:moveTo>
                  <a:cubicBezTo>
                    <a:pt x="116" y="55"/>
                    <a:pt x="69" y="20"/>
                    <a:pt x="0" y="0"/>
                  </a:cubicBezTo>
                  <a:cubicBezTo>
                    <a:pt x="124" y="197"/>
                    <a:pt x="124" y="197"/>
                    <a:pt x="124" y="197"/>
                  </a:cubicBezTo>
                  <a:cubicBezTo>
                    <a:pt x="138" y="165"/>
                    <a:pt x="141" y="134"/>
                    <a:pt x="131" y="10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Freeform: Shape 12"/>
            <p:cNvSpPr/>
            <p:nvPr/>
          </p:nvSpPr>
          <p:spPr bwMode="auto">
            <a:xfrm flipH="1">
              <a:off x="6632687" y="3095889"/>
              <a:ext cx="246091" cy="334230"/>
            </a:xfrm>
            <a:custGeom>
              <a:avLst/>
              <a:gdLst>
                <a:gd name="T0" fmla="*/ 8 w 119"/>
                <a:gd name="T1" fmla="*/ 83 h 162"/>
                <a:gd name="T2" fmla="*/ 17 w 119"/>
                <a:gd name="T3" fmla="*/ 162 h 162"/>
                <a:gd name="T4" fmla="*/ 119 w 119"/>
                <a:gd name="T5" fmla="*/ 0 h 162"/>
                <a:gd name="T6" fmla="*/ 8 w 119"/>
                <a:gd name="T7" fmla="*/ 83 h 162"/>
                <a:gd name="T8" fmla="*/ 17 w 119"/>
                <a:gd name="T9" fmla="*/ 162 h 162"/>
                <a:gd name="T10" fmla="*/ 17 w 119"/>
                <a:gd name="T11" fmla="*/ 162 h 162"/>
                <a:gd name="T12" fmla="*/ 17 w 119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62">
                  <a:moveTo>
                    <a:pt x="8" y="83"/>
                  </a:moveTo>
                  <a:cubicBezTo>
                    <a:pt x="0" y="108"/>
                    <a:pt x="4" y="135"/>
                    <a:pt x="17" y="162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61" y="15"/>
                    <a:pt x="20" y="43"/>
                    <a:pt x="8" y="83"/>
                  </a:cubicBezTo>
                  <a:close/>
                  <a:moveTo>
                    <a:pt x="17" y="162"/>
                  </a:moveTo>
                  <a:cubicBezTo>
                    <a:pt x="17" y="162"/>
                    <a:pt x="17" y="162"/>
                    <a:pt x="17" y="162"/>
                  </a:cubicBezTo>
                  <a:cubicBezTo>
                    <a:pt x="17" y="162"/>
                    <a:pt x="17" y="162"/>
                    <a:pt x="17" y="16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2" name="TextBox 37"/>
          <p:cNvSpPr txBox="1"/>
          <p:nvPr/>
        </p:nvSpPr>
        <p:spPr>
          <a:xfrm flipH="1">
            <a:off x="2873828" y="1709814"/>
            <a:ext cx="3775446" cy="400685"/>
          </a:xfrm>
          <a:prstGeom prst="rect">
            <a:avLst/>
          </a:prstGeom>
          <a:noFill/>
        </p:spPr>
        <p:txBody>
          <a:bodyPr wrap="none" lIns="0" tIns="0" rIns="144000" bIns="0" anchor="ctr">
            <a:norm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使用</a:t>
            </a:r>
            <a:r>
              <a:rPr lang="en-US" altLang="zh-CN" sz="20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git+Github</a:t>
            </a: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进行团队协作、版本控制</a:t>
            </a:r>
            <a:endParaRPr lang="zh-CN" altLang="en-US" sz="20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r"/>
            <a:endParaRPr lang="zh-CN" altLang="en-US" sz="20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8" name="TextBox 43"/>
          <p:cNvSpPr txBox="1"/>
          <p:nvPr/>
        </p:nvSpPr>
        <p:spPr>
          <a:xfrm flipH="1">
            <a:off x="3371202" y="1954937"/>
            <a:ext cx="1164384" cy="219554"/>
          </a:xfrm>
          <a:prstGeom prst="rect">
            <a:avLst/>
          </a:prstGeom>
          <a:noFill/>
        </p:spPr>
        <p:txBody>
          <a:bodyPr wrap="none" lIns="0" tIns="0" rIns="144000" bIns="0" anchor="ctr"/>
          <a:lstStyle/>
          <a:p>
            <a:pPr algn="r"/>
            <a:endParaRPr lang="zh-CN" altLang="en-US" sz="20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282" y="428919"/>
            <a:ext cx="1713368" cy="1585564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2191011" y="5149245"/>
            <a:ext cx="6055671" cy="25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044" y="132080"/>
            <a:ext cx="8501380" cy="6738620"/>
          </a:xfrm>
          <a:prstGeom prst="rect">
            <a:avLst/>
          </a:prstGeom>
        </p:spPr>
      </p:pic>
      <p:pic>
        <p:nvPicPr>
          <p:cNvPr id="6" name="图片 5" descr="捕获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396" y="142240"/>
            <a:ext cx="9686925" cy="6728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08" r="54682"/>
          <a:stretch>
            <a:fillRect/>
          </a:stretch>
        </p:blipFill>
        <p:spPr>
          <a:xfrm rot="10800000">
            <a:off x="8875054" y="-1396167"/>
            <a:ext cx="4558231" cy="42894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08" r="54682"/>
          <a:stretch>
            <a:fillRect/>
          </a:stretch>
        </p:blipFill>
        <p:spPr>
          <a:xfrm>
            <a:off x="-89812" y="2568524"/>
            <a:ext cx="4558231" cy="42894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43" y="520699"/>
            <a:ext cx="3402780" cy="30758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90" y="1517553"/>
            <a:ext cx="6515582" cy="48373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221" y="1292858"/>
            <a:ext cx="3568393" cy="35958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31" y="4270522"/>
            <a:ext cx="2443756" cy="22614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474646" y="3467576"/>
            <a:ext cx="6055671" cy="254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67978" y="5196891"/>
            <a:ext cx="6055671" cy="254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451942" y="1992339"/>
            <a:ext cx="6055671" cy="2540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29328" y="288404"/>
            <a:ext cx="6055671" cy="2540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488" y="301106"/>
            <a:ext cx="2971583" cy="307589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996144" y="1517949"/>
            <a:ext cx="3116546" cy="165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zh-CN" altLang="en-US" sz="9600" b="1" spc="-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66282" y="2822588"/>
            <a:ext cx="311654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动作按钮: 声音 1">
            <a:hlinkClick r:id="rId11" action="ppaction://program" highlightClick="1">
              <a:snd r:embed="rId12" name="applause.wav"/>
            </a:hlinkClick>
          </p:cNvPr>
          <p:cNvSpPr/>
          <p:nvPr/>
        </p:nvSpPr>
        <p:spPr>
          <a:xfrm>
            <a:off x="10372383" y="5795164"/>
            <a:ext cx="561269" cy="276823"/>
          </a:xfrm>
          <a:prstGeom prst="actionButtonSound">
            <a:avLst/>
          </a:prstGeom>
          <a:gradFill>
            <a:gsLst>
              <a:gs pos="60000">
                <a:schemeClr val="accent1">
                  <a:lumMod val="5000"/>
                  <a:lumOff val="95000"/>
                  <a:alpha val="70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159000" y="2641600"/>
            <a:ext cx="11193784" cy="3340100"/>
            <a:chOff x="2159000" y="2641600"/>
            <a:chExt cx="11193784" cy="3340100"/>
          </a:xfrm>
        </p:grpSpPr>
        <p:sp>
          <p:nvSpPr>
            <p:cNvPr id="63" name="任意多边形 62"/>
            <p:cNvSpPr/>
            <p:nvPr/>
          </p:nvSpPr>
          <p:spPr>
            <a:xfrm>
              <a:off x="2159000" y="2641600"/>
              <a:ext cx="4673600" cy="3340100"/>
            </a:xfrm>
            <a:custGeom>
              <a:avLst/>
              <a:gdLst>
                <a:gd name="connsiteX0" fmla="*/ 0 w 4673600"/>
                <a:gd name="connsiteY0" fmla="*/ 1333500 h 3340100"/>
                <a:gd name="connsiteX1" fmla="*/ 1333500 w 4673600"/>
                <a:gd name="connsiteY1" fmla="*/ 0 h 3340100"/>
                <a:gd name="connsiteX2" fmla="*/ 4673600 w 4673600"/>
                <a:gd name="connsiteY2" fmla="*/ 3340100 h 3340100"/>
                <a:gd name="connsiteX3" fmla="*/ 2413000 w 4673600"/>
                <a:gd name="connsiteY3" fmla="*/ 3340100 h 3340100"/>
                <a:gd name="connsiteX4" fmla="*/ 2120900 w 4673600"/>
                <a:gd name="connsiteY4" fmla="*/ 3340100 h 3340100"/>
                <a:gd name="connsiteX5" fmla="*/ 1981200 w 4673600"/>
                <a:gd name="connsiteY5" fmla="*/ 3340100 h 3340100"/>
                <a:gd name="connsiteX6" fmla="*/ 0 w 4673600"/>
                <a:gd name="connsiteY6" fmla="*/ 1333500 h 334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3600" h="3340100">
                  <a:moveTo>
                    <a:pt x="0" y="1333500"/>
                  </a:moveTo>
                  <a:lnTo>
                    <a:pt x="1333500" y="0"/>
                  </a:lnTo>
                  <a:lnTo>
                    <a:pt x="4673600" y="3340100"/>
                  </a:lnTo>
                  <a:lnTo>
                    <a:pt x="2413000" y="3340100"/>
                  </a:lnTo>
                  <a:lnTo>
                    <a:pt x="2120900" y="3340100"/>
                  </a:lnTo>
                  <a:lnTo>
                    <a:pt x="1981200" y="3340100"/>
                  </a:lnTo>
                  <a:lnTo>
                    <a:pt x="0" y="1333500"/>
                  </a:lnTo>
                  <a:close/>
                </a:path>
              </a:pathLst>
            </a:custGeom>
            <a:gradFill>
              <a:gsLst>
                <a:gs pos="60000">
                  <a:schemeClr val="accent1">
                    <a:lumMod val="5000"/>
                    <a:lumOff val="95000"/>
                    <a:alpha val="70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4334822" y="2641600"/>
              <a:ext cx="4673600" cy="3340100"/>
            </a:xfrm>
            <a:custGeom>
              <a:avLst/>
              <a:gdLst>
                <a:gd name="connsiteX0" fmla="*/ 0 w 4673600"/>
                <a:gd name="connsiteY0" fmla="*/ 1333500 h 3340100"/>
                <a:gd name="connsiteX1" fmla="*/ 1333500 w 4673600"/>
                <a:gd name="connsiteY1" fmla="*/ 0 h 3340100"/>
                <a:gd name="connsiteX2" fmla="*/ 4673600 w 4673600"/>
                <a:gd name="connsiteY2" fmla="*/ 3340100 h 3340100"/>
                <a:gd name="connsiteX3" fmla="*/ 2413000 w 4673600"/>
                <a:gd name="connsiteY3" fmla="*/ 3340100 h 3340100"/>
                <a:gd name="connsiteX4" fmla="*/ 2120900 w 4673600"/>
                <a:gd name="connsiteY4" fmla="*/ 3340100 h 3340100"/>
                <a:gd name="connsiteX5" fmla="*/ 1981200 w 4673600"/>
                <a:gd name="connsiteY5" fmla="*/ 3340100 h 3340100"/>
                <a:gd name="connsiteX6" fmla="*/ 0 w 4673600"/>
                <a:gd name="connsiteY6" fmla="*/ 1333500 h 334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3600" h="3340100">
                  <a:moveTo>
                    <a:pt x="0" y="1333500"/>
                  </a:moveTo>
                  <a:lnTo>
                    <a:pt x="1333500" y="0"/>
                  </a:lnTo>
                  <a:lnTo>
                    <a:pt x="4673600" y="3340100"/>
                  </a:lnTo>
                  <a:lnTo>
                    <a:pt x="2413000" y="3340100"/>
                  </a:lnTo>
                  <a:lnTo>
                    <a:pt x="2120900" y="3340100"/>
                  </a:lnTo>
                  <a:lnTo>
                    <a:pt x="1981200" y="3340100"/>
                  </a:lnTo>
                  <a:lnTo>
                    <a:pt x="0" y="1333500"/>
                  </a:lnTo>
                  <a:close/>
                </a:path>
              </a:pathLst>
            </a:custGeom>
            <a:gradFill>
              <a:gsLst>
                <a:gs pos="60000">
                  <a:schemeClr val="accent1">
                    <a:lumMod val="5000"/>
                    <a:lumOff val="95000"/>
                    <a:alpha val="70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6510644" y="2641600"/>
              <a:ext cx="4673600" cy="3340100"/>
            </a:xfrm>
            <a:custGeom>
              <a:avLst/>
              <a:gdLst>
                <a:gd name="connsiteX0" fmla="*/ 0 w 4673600"/>
                <a:gd name="connsiteY0" fmla="*/ 1333500 h 3340100"/>
                <a:gd name="connsiteX1" fmla="*/ 1333500 w 4673600"/>
                <a:gd name="connsiteY1" fmla="*/ 0 h 3340100"/>
                <a:gd name="connsiteX2" fmla="*/ 4673600 w 4673600"/>
                <a:gd name="connsiteY2" fmla="*/ 3340100 h 3340100"/>
                <a:gd name="connsiteX3" fmla="*/ 2413000 w 4673600"/>
                <a:gd name="connsiteY3" fmla="*/ 3340100 h 3340100"/>
                <a:gd name="connsiteX4" fmla="*/ 2120900 w 4673600"/>
                <a:gd name="connsiteY4" fmla="*/ 3340100 h 3340100"/>
                <a:gd name="connsiteX5" fmla="*/ 1981200 w 4673600"/>
                <a:gd name="connsiteY5" fmla="*/ 3340100 h 3340100"/>
                <a:gd name="connsiteX6" fmla="*/ 0 w 4673600"/>
                <a:gd name="connsiteY6" fmla="*/ 1333500 h 334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3600" h="3340100">
                  <a:moveTo>
                    <a:pt x="0" y="1333500"/>
                  </a:moveTo>
                  <a:lnTo>
                    <a:pt x="1333500" y="0"/>
                  </a:lnTo>
                  <a:lnTo>
                    <a:pt x="4673600" y="3340100"/>
                  </a:lnTo>
                  <a:lnTo>
                    <a:pt x="2413000" y="3340100"/>
                  </a:lnTo>
                  <a:lnTo>
                    <a:pt x="2120900" y="3340100"/>
                  </a:lnTo>
                  <a:lnTo>
                    <a:pt x="1981200" y="3340100"/>
                  </a:lnTo>
                  <a:lnTo>
                    <a:pt x="0" y="1333500"/>
                  </a:lnTo>
                  <a:close/>
                </a:path>
              </a:pathLst>
            </a:custGeom>
            <a:gradFill>
              <a:gsLst>
                <a:gs pos="60000">
                  <a:schemeClr val="accent1">
                    <a:lumMod val="5000"/>
                    <a:lumOff val="95000"/>
                    <a:alpha val="70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8679184" y="2641600"/>
              <a:ext cx="4673600" cy="3340100"/>
            </a:xfrm>
            <a:custGeom>
              <a:avLst/>
              <a:gdLst>
                <a:gd name="connsiteX0" fmla="*/ 0 w 4673600"/>
                <a:gd name="connsiteY0" fmla="*/ 1333500 h 3340100"/>
                <a:gd name="connsiteX1" fmla="*/ 1333500 w 4673600"/>
                <a:gd name="connsiteY1" fmla="*/ 0 h 3340100"/>
                <a:gd name="connsiteX2" fmla="*/ 4673600 w 4673600"/>
                <a:gd name="connsiteY2" fmla="*/ 3340100 h 3340100"/>
                <a:gd name="connsiteX3" fmla="*/ 2413000 w 4673600"/>
                <a:gd name="connsiteY3" fmla="*/ 3340100 h 3340100"/>
                <a:gd name="connsiteX4" fmla="*/ 2120900 w 4673600"/>
                <a:gd name="connsiteY4" fmla="*/ 3340100 h 3340100"/>
                <a:gd name="connsiteX5" fmla="*/ 1981200 w 4673600"/>
                <a:gd name="connsiteY5" fmla="*/ 3340100 h 3340100"/>
                <a:gd name="connsiteX6" fmla="*/ 0 w 4673600"/>
                <a:gd name="connsiteY6" fmla="*/ 1333500 h 334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3600" h="3340100">
                  <a:moveTo>
                    <a:pt x="0" y="1333500"/>
                  </a:moveTo>
                  <a:lnTo>
                    <a:pt x="1333500" y="0"/>
                  </a:lnTo>
                  <a:lnTo>
                    <a:pt x="4673600" y="3340100"/>
                  </a:lnTo>
                  <a:lnTo>
                    <a:pt x="2413000" y="3340100"/>
                  </a:lnTo>
                  <a:lnTo>
                    <a:pt x="2120900" y="3340100"/>
                  </a:lnTo>
                  <a:lnTo>
                    <a:pt x="1981200" y="3340100"/>
                  </a:lnTo>
                  <a:lnTo>
                    <a:pt x="0" y="1333500"/>
                  </a:lnTo>
                  <a:close/>
                </a:path>
              </a:pathLst>
            </a:custGeom>
            <a:gradFill>
              <a:gsLst>
                <a:gs pos="60000">
                  <a:schemeClr val="accent1">
                    <a:lumMod val="5000"/>
                    <a:lumOff val="95000"/>
                    <a:alpha val="70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TextBox 50"/>
          <p:cNvSpPr txBox="1"/>
          <p:nvPr/>
        </p:nvSpPr>
        <p:spPr>
          <a:xfrm flipH="1">
            <a:off x="2213185" y="5069314"/>
            <a:ext cx="1231106" cy="24622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架构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51"/>
          <p:cNvSpPr txBox="1"/>
          <p:nvPr/>
        </p:nvSpPr>
        <p:spPr>
          <a:xfrm flipH="1">
            <a:off x="4390156" y="5069314"/>
            <a:ext cx="1231106" cy="24622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功能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52"/>
          <p:cNvSpPr txBox="1"/>
          <p:nvPr/>
        </p:nvSpPr>
        <p:spPr>
          <a:xfrm flipH="1">
            <a:off x="6567127" y="5069314"/>
            <a:ext cx="1231106" cy="24622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技术特色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53"/>
          <p:cNvSpPr txBox="1"/>
          <p:nvPr/>
        </p:nvSpPr>
        <p:spPr>
          <a:xfrm flipH="1">
            <a:off x="8747760" y="5069205"/>
            <a:ext cx="1231265" cy="606425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团队协作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87588" y="1128612"/>
            <a:ext cx="7380820" cy="943593"/>
            <a:chOff x="2387588" y="1128612"/>
            <a:chExt cx="7380820" cy="943593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387588" y="1920317"/>
              <a:ext cx="7380820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8"/>
            <p:cNvGrpSpPr/>
            <p:nvPr/>
          </p:nvGrpSpPr>
          <p:grpSpPr>
            <a:xfrm>
              <a:off x="5231904" y="1128612"/>
              <a:ext cx="1728192" cy="943593"/>
              <a:chOff x="5447928" y="708568"/>
              <a:chExt cx="1296144" cy="707693"/>
            </a:xfrm>
            <a:solidFill>
              <a:schemeClr val="bg1"/>
            </a:solidFill>
          </p:grpSpPr>
          <p:sp>
            <p:nvSpPr>
              <p:cNvPr id="7" name="TextBox 59"/>
              <p:cNvSpPr txBox="1"/>
              <p:nvPr/>
            </p:nvSpPr>
            <p:spPr>
              <a:xfrm>
                <a:off x="5447928" y="1177028"/>
                <a:ext cx="1296144" cy="239233"/>
              </a:xfrm>
              <a:prstGeom prst="rect">
                <a:avLst/>
              </a:prstGeom>
              <a:grpFill/>
            </p:spPr>
            <p:txBody>
              <a:bodyPr wrap="square" lIns="0" tIns="0" rIns="0" bIns="0" anchor="ctr">
                <a:normAutofit/>
              </a:bodyPr>
              <a:lstStyle/>
              <a:p>
                <a:pPr algn="ctr"/>
                <a:r>
                  <a:rPr lang="en-US" altLang="zh-CN" b="1">
                    <a:solidFill>
                      <a:schemeClr val="tx2"/>
                    </a:solidFill>
                  </a:rPr>
                  <a:t>CONTENTS</a:t>
                </a:r>
                <a:endParaRPr lang="en-US" altLang="zh-CN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8" name="TextBox 60"/>
              <p:cNvSpPr txBox="1"/>
              <p:nvPr/>
            </p:nvSpPr>
            <p:spPr>
              <a:xfrm>
                <a:off x="5609946" y="708568"/>
                <a:ext cx="972108" cy="461664"/>
              </a:xfrm>
              <a:prstGeom prst="rect">
                <a:avLst/>
              </a:prstGeom>
              <a:grpFill/>
            </p:spPr>
            <p:txBody>
              <a:bodyPr wrap="square" lIns="0" tIns="0" rIns="0" bIns="0">
                <a:normAutofit/>
              </a:bodyPr>
              <a:lstStyle/>
              <a:p>
                <a:pPr algn="dist"/>
                <a:r>
                  <a:rPr lang="zh-CN" altLang="en-US" sz="4000" b="1" dirty="0">
                    <a:solidFill>
                      <a:schemeClr val="tx2"/>
                    </a:solidFill>
                  </a:rPr>
                  <a:t>目录</a:t>
                </a:r>
                <a:endParaRPr lang="zh-CN" altLang="en-US" sz="4000" b="1" dirty="0">
                  <a:solidFill>
                    <a:schemeClr val="tx2"/>
                  </a:solidFill>
                </a:endParaRPr>
              </a:p>
            </p:txBody>
          </p:sp>
        </p:grpSp>
      </p:grpSp>
      <p:pic>
        <p:nvPicPr>
          <p:cNvPr id="67" name="图片 6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170" y="696361"/>
            <a:ext cx="1938853" cy="1752601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26" y="4446313"/>
            <a:ext cx="1679485" cy="1738443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068778" y="2564022"/>
            <a:ext cx="7978560" cy="1441042"/>
            <a:chOff x="2068778" y="2564022"/>
            <a:chExt cx="7978560" cy="1441042"/>
          </a:xfrm>
        </p:grpSpPr>
        <p:sp>
          <p:nvSpPr>
            <p:cNvPr id="9" name="Oval 5"/>
            <p:cNvSpPr/>
            <p:nvPr/>
          </p:nvSpPr>
          <p:spPr bwMode="auto">
            <a:xfrm>
              <a:off x="6501010" y="2636912"/>
              <a:ext cx="1368152" cy="1368152"/>
            </a:xfrm>
            <a:prstGeom prst="rect">
              <a:avLst/>
            </a:prstGeom>
            <a:solidFill>
              <a:schemeClr val="accent3">
                <a:lumMod val="100000"/>
              </a:schemeClr>
            </a:solidFill>
            <a:ln w="317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Oval 14"/>
            <p:cNvSpPr/>
            <p:nvPr/>
          </p:nvSpPr>
          <p:spPr bwMode="auto">
            <a:xfrm>
              <a:off x="8679186" y="2636912"/>
              <a:ext cx="1368152" cy="1368152"/>
            </a:xfrm>
            <a:prstGeom prst="rect">
              <a:avLst/>
            </a:prstGeom>
            <a:solidFill>
              <a:schemeClr val="accent4">
                <a:lumMod val="100000"/>
              </a:schemeClr>
            </a:solidFill>
            <a:ln w="317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Oval 42"/>
            <p:cNvSpPr/>
            <p:nvPr/>
          </p:nvSpPr>
          <p:spPr bwMode="auto">
            <a:xfrm>
              <a:off x="4322836" y="2636912"/>
              <a:ext cx="1368152" cy="1368152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 w="317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Oval 47"/>
            <p:cNvSpPr/>
            <p:nvPr/>
          </p:nvSpPr>
          <p:spPr bwMode="auto">
            <a:xfrm>
              <a:off x="2144663" y="2636912"/>
              <a:ext cx="1368152" cy="1368152"/>
            </a:xfrm>
            <a:prstGeom prst="rect">
              <a:avLst/>
            </a:prstGeom>
            <a:solidFill>
              <a:schemeClr val="accent1"/>
            </a:solidFill>
            <a:ln w="317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矩形 68"/>
            <p:cNvSpPr/>
            <p:nvPr/>
          </p:nvSpPr>
          <p:spPr>
            <a:xfrm>
              <a:off x="2068778" y="2564022"/>
              <a:ext cx="1368152" cy="1368152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4253110" y="2564022"/>
              <a:ext cx="1368152" cy="1368152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6422063" y="2564022"/>
              <a:ext cx="1368152" cy="1368152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8596282" y="2564022"/>
              <a:ext cx="1368152" cy="1368152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web-development_48645"/>
            <p:cNvSpPr>
              <a:spLocks noChangeAspect="1"/>
            </p:cNvSpPr>
            <p:nvPr/>
          </p:nvSpPr>
          <p:spPr bwMode="auto">
            <a:xfrm>
              <a:off x="2493341" y="2984568"/>
              <a:ext cx="609685" cy="608763"/>
            </a:xfrm>
            <a:custGeom>
              <a:avLst/>
              <a:gdLst>
                <a:gd name="connsiteX0" fmla="*/ 290458 w 587787"/>
                <a:gd name="connsiteY0" fmla="*/ 249891 h 586899"/>
                <a:gd name="connsiteX1" fmla="*/ 271751 w 587787"/>
                <a:gd name="connsiteY1" fmla="*/ 256596 h 586899"/>
                <a:gd name="connsiteX2" fmla="*/ 253303 w 587787"/>
                <a:gd name="connsiteY2" fmla="*/ 324741 h 586899"/>
                <a:gd name="connsiteX3" fmla="*/ 321560 w 587787"/>
                <a:gd name="connsiteY3" fmla="*/ 343158 h 586899"/>
                <a:gd name="connsiteX4" fmla="*/ 340008 w 587787"/>
                <a:gd name="connsiteY4" fmla="*/ 275013 h 586899"/>
                <a:gd name="connsiteX5" fmla="*/ 290458 w 587787"/>
                <a:gd name="connsiteY5" fmla="*/ 249891 h 586899"/>
                <a:gd name="connsiteX6" fmla="*/ 314181 w 587787"/>
                <a:gd name="connsiteY6" fmla="*/ 159597 h 586899"/>
                <a:gd name="connsiteX7" fmla="*/ 354151 w 587787"/>
                <a:gd name="connsiteY7" fmla="*/ 170648 h 586899"/>
                <a:gd name="connsiteX8" fmla="*/ 350462 w 587787"/>
                <a:gd name="connsiteY8" fmla="*/ 217919 h 586899"/>
                <a:gd name="connsiteX9" fmla="*/ 361530 w 587787"/>
                <a:gd name="connsiteY9" fmla="*/ 227128 h 586899"/>
                <a:gd name="connsiteX10" fmla="*/ 407650 w 587787"/>
                <a:gd name="connsiteY10" fmla="*/ 210552 h 586899"/>
                <a:gd name="connsiteX11" fmla="*/ 429787 w 587787"/>
                <a:gd name="connsiteY11" fmla="*/ 247387 h 586899"/>
                <a:gd name="connsiteX12" fmla="*/ 392891 w 587787"/>
                <a:gd name="connsiteY12" fmla="*/ 280539 h 586899"/>
                <a:gd name="connsiteX13" fmla="*/ 392891 w 587787"/>
                <a:gd name="connsiteY13" fmla="*/ 297115 h 586899"/>
                <a:gd name="connsiteX14" fmla="*/ 437166 w 587787"/>
                <a:gd name="connsiteY14" fmla="*/ 319216 h 586899"/>
                <a:gd name="connsiteX15" fmla="*/ 426097 w 587787"/>
                <a:gd name="connsiteY15" fmla="*/ 359120 h 586899"/>
                <a:gd name="connsiteX16" fmla="*/ 378133 w 587787"/>
                <a:gd name="connsiteY16" fmla="*/ 355437 h 586899"/>
                <a:gd name="connsiteX17" fmla="*/ 368909 w 587787"/>
                <a:gd name="connsiteY17" fmla="*/ 366487 h 586899"/>
                <a:gd name="connsiteX18" fmla="*/ 387357 w 587787"/>
                <a:gd name="connsiteY18" fmla="*/ 410689 h 586899"/>
                <a:gd name="connsiteX19" fmla="*/ 350462 w 587787"/>
                <a:gd name="connsiteY19" fmla="*/ 432790 h 586899"/>
                <a:gd name="connsiteX20" fmla="*/ 317871 w 587787"/>
                <a:gd name="connsiteY20" fmla="*/ 395955 h 586899"/>
                <a:gd name="connsiteX21" fmla="*/ 303112 w 587787"/>
                <a:gd name="connsiteY21" fmla="*/ 397797 h 586899"/>
                <a:gd name="connsiteX22" fmla="*/ 280975 w 587787"/>
                <a:gd name="connsiteY22" fmla="*/ 441999 h 586899"/>
                <a:gd name="connsiteX23" fmla="*/ 240390 w 587787"/>
                <a:gd name="connsiteY23" fmla="*/ 430949 h 586899"/>
                <a:gd name="connsiteX24" fmla="*/ 244079 w 587787"/>
                <a:gd name="connsiteY24" fmla="*/ 383063 h 586899"/>
                <a:gd name="connsiteX25" fmla="*/ 233011 w 587787"/>
                <a:gd name="connsiteY25" fmla="*/ 373854 h 586899"/>
                <a:gd name="connsiteX26" fmla="*/ 187506 w 587787"/>
                <a:gd name="connsiteY26" fmla="*/ 390430 h 586899"/>
                <a:gd name="connsiteX27" fmla="*/ 165369 w 587787"/>
                <a:gd name="connsiteY27" fmla="*/ 353595 h 586899"/>
                <a:gd name="connsiteX28" fmla="*/ 202264 w 587787"/>
                <a:gd name="connsiteY28" fmla="*/ 321057 h 586899"/>
                <a:gd name="connsiteX29" fmla="*/ 200420 w 587787"/>
                <a:gd name="connsiteY29" fmla="*/ 306323 h 586899"/>
                <a:gd name="connsiteX30" fmla="*/ 156145 w 587787"/>
                <a:gd name="connsiteY30" fmla="*/ 284222 h 586899"/>
                <a:gd name="connsiteX31" fmla="*/ 167214 w 587787"/>
                <a:gd name="connsiteY31" fmla="*/ 243704 h 586899"/>
                <a:gd name="connsiteX32" fmla="*/ 214563 w 587787"/>
                <a:gd name="connsiteY32" fmla="*/ 247387 h 586899"/>
                <a:gd name="connsiteX33" fmla="*/ 223787 w 587787"/>
                <a:gd name="connsiteY33" fmla="*/ 236337 h 586899"/>
                <a:gd name="connsiteX34" fmla="*/ 207184 w 587787"/>
                <a:gd name="connsiteY34" fmla="*/ 190907 h 586899"/>
                <a:gd name="connsiteX35" fmla="*/ 244079 w 587787"/>
                <a:gd name="connsiteY35" fmla="*/ 168806 h 586899"/>
                <a:gd name="connsiteX36" fmla="*/ 277285 w 587787"/>
                <a:gd name="connsiteY36" fmla="*/ 205641 h 586899"/>
                <a:gd name="connsiteX37" fmla="*/ 292044 w 587787"/>
                <a:gd name="connsiteY37" fmla="*/ 203799 h 586899"/>
                <a:gd name="connsiteX38" fmla="*/ 330784 w 587787"/>
                <a:gd name="connsiteY38" fmla="*/ 64461 h 586899"/>
                <a:gd name="connsiteX39" fmla="*/ 293894 w 587787"/>
                <a:gd name="connsiteY39" fmla="*/ 100681 h 586899"/>
                <a:gd name="connsiteX40" fmla="*/ 257003 w 587787"/>
                <a:gd name="connsiteY40" fmla="*/ 119099 h 586899"/>
                <a:gd name="connsiteX41" fmla="*/ 100834 w 587787"/>
                <a:gd name="connsiteY41" fmla="*/ 119099 h 586899"/>
                <a:gd name="connsiteX42" fmla="*/ 64558 w 587787"/>
                <a:gd name="connsiteY42" fmla="*/ 155933 h 586899"/>
                <a:gd name="connsiteX43" fmla="*/ 64558 w 587787"/>
                <a:gd name="connsiteY43" fmla="*/ 485604 h 586899"/>
                <a:gd name="connsiteX44" fmla="*/ 100834 w 587787"/>
                <a:gd name="connsiteY44" fmla="*/ 522438 h 586899"/>
                <a:gd name="connsiteX45" fmla="*/ 486338 w 587787"/>
                <a:gd name="connsiteY45" fmla="*/ 522438 h 586899"/>
                <a:gd name="connsiteX46" fmla="*/ 523229 w 587787"/>
                <a:gd name="connsiteY46" fmla="*/ 485604 h 586899"/>
                <a:gd name="connsiteX47" fmla="*/ 523229 w 587787"/>
                <a:gd name="connsiteY47" fmla="*/ 100681 h 586899"/>
                <a:gd name="connsiteX48" fmla="*/ 486338 w 587787"/>
                <a:gd name="connsiteY48" fmla="*/ 64461 h 586899"/>
                <a:gd name="connsiteX49" fmla="*/ 205971 w 587787"/>
                <a:gd name="connsiteY49" fmla="*/ 40518 h 586899"/>
                <a:gd name="connsiteX50" fmla="*/ 183837 w 587787"/>
                <a:gd name="connsiteY50" fmla="*/ 62619 h 586899"/>
                <a:gd name="connsiteX51" fmla="*/ 205971 w 587787"/>
                <a:gd name="connsiteY51" fmla="*/ 84106 h 586899"/>
                <a:gd name="connsiteX52" fmla="*/ 227491 w 587787"/>
                <a:gd name="connsiteY52" fmla="*/ 62619 h 586899"/>
                <a:gd name="connsiteX53" fmla="*/ 205971 w 587787"/>
                <a:gd name="connsiteY53" fmla="*/ 40518 h 586899"/>
                <a:gd name="connsiteX54" fmla="*/ 145102 w 587787"/>
                <a:gd name="connsiteY54" fmla="*/ 40518 h 586899"/>
                <a:gd name="connsiteX55" fmla="*/ 122968 w 587787"/>
                <a:gd name="connsiteY55" fmla="*/ 62619 h 586899"/>
                <a:gd name="connsiteX56" fmla="*/ 145102 w 587787"/>
                <a:gd name="connsiteY56" fmla="*/ 84106 h 586899"/>
                <a:gd name="connsiteX57" fmla="*/ 167237 w 587787"/>
                <a:gd name="connsiteY57" fmla="*/ 62619 h 586899"/>
                <a:gd name="connsiteX58" fmla="*/ 145102 w 587787"/>
                <a:gd name="connsiteY58" fmla="*/ 40518 h 586899"/>
                <a:gd name="connsiteX59" fmla="*/ 82389 w 587787"/>
                <a:gd name="connsiteY59" fmla="*/ 40518 h 586899"/>
                <a:gd name="connsiteX60" fmla="*/ 60869 w 587787"/>
                <a:gd name="connsiteY60" fmla="*/ 62619 h 586899"/>
                <a:gd name="connsiteX61" fmla="*/ 82389 w 587787"/>
                <a:gd name="connsiteY61" fmla="*/ 84106 h 586899"/>
                <a:gd name="connsiteX62" fmla="*/ 104523 w 587787"/>
                <a:gd name="connsiteY62" fmla="*/ 62619 h 586899"/>
                <a:gd name="connsiteX63" fmla="*/ 82389 w 587787"/>
                <a:gd name="connsiteY63" fmla="*/ 40518 h 586899"/>
                <a:gd name="connsiteX64" fmla="*/ 55336 w 587787"/>
                <a:gd name="connsiteY64" fmla="*/ 0 h 586899"/>
                <a:gd name="connsiteX65" fmla="*/ 532451 w 587787"/>
                <a:gd name="connsiteY65" fmla="*/ 0 h 586899"/>
                <a:gd name="connsiteX66" fmla="*/ 587787 w 587787"/>
                <a:gd name="connsiteY66" fmla="*/ 55252 h 586899"/>
                <a:gd name="connsiteX67" fmla="*/ 587787 w 587787"/>
                <a:gd name="connsiteY67" fmla="*/ 531647 h 586899"/>
                <a:gd name="connsiteX68" fmla="*/ 532451 w 587787"/>
                <a:gd name="connsiteY68" fmla="*/ 586899 h 586899"/>
                <a:gd name="connsiteX69" fmla="*/ 55336 w 587787"/>
                <a:gd name="connsiteY69" fmla="*/ 586899 h 586899"/>
                <a:gd name="connsiteX70" fmla="*/ 0 w 587787"/>
                <a:gd name="connsiteY70" fmla="*/ 531647 h 586899"/>
                <a:gd name="connsiteX71" fmla="*/ 0 w 587787"/>
                <a:gd name="connsiteY71" fmla="*/ 55252 h 586899"/>
                <a:gd name="connsiteX72" fmla="*/ 55336 w 587787"/>
                <a:gd name="connsiteY72" fmla="*/ 0 h 586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587787" h="586899">
                  <a:moveTo>
                    <a:pt x="290458" y="249891"/>
                  </a:moveTo>
                  <a:cubicBezTo>
                    <a:pt x="284088" y="250725"/>
                    <a:pt x="277747" y="252912"/>
                    <a:pt x="271751" y="256596"/>
                  </a:cubicBezTo>
                  <a:cubicBezTo>
                    <a:pt x="247769" y="271330"/>
                    <a:pt x="238545" y="300798"/>
                    <a:pt x="253303" y="324741"/>
                  </a:cubicBezTo>
                  <a:cubicBezTo>
                    <a:pt x="268062" y="348070"/>
                    <a:pt x="297578" y="355437"/>
                    <a:pt x="321560" y="343158"/>
                  </a:cubicBezTo>
                  <a:cubicBezTo>
                    <a:pt x="343697" y="330266"/>
                    <a:pt x="352306" y="298956"/>
                    <a:pt x="340008" y="275013"/>
                  </a:cubicBezTo>
                  <a:cubicBezTo>
                    <a:pt x="328939" y="257056"/>
                    <a:pt x="309569" y="247387"/>
                    <a:pt x="290458" y="249891"/>
                  </a:cubicBezTo>
                  <a:close/>
                  <a:moveTo>
                    <a:pt x="314181" y="159597"/>
                  </a:moveTo>
                  <a:lnTo>
                    <a:pt x="354151" y="170648"/>
                  </a:lnTo>
                  <a:lnTo>
                    <a:pt x="350462" y="217919"/>
                  </a:lnTo>
                  <a:cubicBezTo>
                    <a:pt x="354151" y="221603"/>
                    <a:pt x="357841" y="223444"/>
                    <a:pt x="361530" y="227128"/>
                  </a:cubicBezTo>
                  <a:lnTo>
                    <a:pt x="407650" y="210552"/>
                  </a:lnTo>
                  <a:lnTo>
                    <a:pt x="429787" y="247387"/>
                  </a:lnTo>
                  <a:lnTo>
                    <a:pt x="392891" y="280539"/>
                  </a:lnTo>
                  <a:cubicBezTo>
                    <a:pt x="392891" y="286064"/>
                    <a:pt x="394736" y="289748"/>
                    <a:pt x="392891" y="297115"/>
                  </a:cubicBezTo>
                  <a:lnTo>
                    <a:pt x="437166" y="319216"/>
                  </a:lnTo>
                  <a:lnTo>
                    <a:pt x="426097" y="359120"/>
                  </a:lnTo>
                  <a:lnTo>
                    <a:pt x="378133" y="355437"/>
                  </a:lnTo>
                  <a:cubicBezTo>
                    <a:pt x="376288" y="359120"/>
                    <a:pt x="372599" y="362804"/>
                    <a:pt x="368909" y="366487"/>
                  </a:cubicBezTo>
                  <a:lnTo>
                    <a:pt x="387357" y="410689"/>
                  </a:lnTo>
                  <a:lnTo>
                    <a:pt x="350462" y="432790"/>
                  </a:lnTo>
                  <a:lnTo>
                    <a:pt x="317871" y="395955"/>
                  </a:lnTo>
                  <a:cubicBezTo>
                    <a:pt x="312336" y="395955"/>
                    <a:pt x="308647" y="397797"/>
                    <a:pt x="303112" y="397797"/>
                  </a:cubicBezTo>
                  <a:lnTo>
                    <a:pt x="280975" y="441999"/>
                  </a:lnTo>
                  <a:lnTo>
                    <a:pt x="240390" y="430949"/>
                  </a:lnTo>
                  <a:lnTo>
                    <a:pt x="244079" y="383063"/>
                  </a:lnTo>
                  <a:cubicBezTo>
                    <a:pt x="240390" y="379379"/>
                    <a:pt x="236700" y="377538"/>
                    <a:pt x="233011" y="373854"/>
                  </a:cubicBezTo>
                  <a:lnTo>
                    <a:pt x="187506" y="390430"/>
                  </a:lnTo>
                  <a:lnTo>
                    <a:pt x="165369" y="353595"/>
                  </a:lnTo>
                  <a:lnTo>
                    <a:pt x="202264" y="321057"/>
                  </a:lnTo>
                  <a:cubicBezTo>
                    <a:pt x="202264" y="315532"/>
                    <a:pt x="200420" y="311849"/>
                    <a:pt x="200420" y="306323"/>
                  </a:cubicBezTo>
                  <a:lnTo>
                    <a:pt x="156145" y="284222"/>
                  </a:lnTo>
                  <a:lnTo>
                    <a:pt x="167214" y="243704"/>
                  </a:lnTo>
                  <a:lnTo>
                    <a:pt x="214563" y="247387"/>
                  </a:lnTo>
                  <a:cubicBezTo>
                    <a:pt x="216408" y="243704"/>
                    <a:pt x="220097" y="240020"/>
                    <a:pt x="223787" y="236337"/>
                  </a:cubicBezTo>
                  <a:lnTo>
                    <a:pt x="207184" y="190907"/>
                  </a:lnTo>
                  <a:lnTo>
                    <a:pt x="244079" y="168806"/>
                  </a:lnTo>
                  <a:lnTo>
                    <a:pt x="277285" y="205641"/>
                  </a:lnTo>
                  <a:cubicBezTo>
                    <a:pt x="282820" y="205641"/>
                    <a:pt x="286509" y="203799"/>
                    <a:pt x="292044" y="203799"/>
                  </a:cubicBezTo>
                  <a:close/>
                  <a:moveTo>
                    <a:pt x="330784" y="64461"/>
                  </a:moveTo>
                  <a:cubicBezTo>
                    <a:pt x="310494" y="64461"/>
                    <a:pt x="293894" y="76739"/>
                    <a:pt x="293894" y="100681"/>
                  </a:cubicBezTo>
                  <a:cubicBezTo>
                    <a:pt x="293894" y="119099"/>
                    <a:pt x="292049" y="119099"/>
                    <a:pt x="257003" y="119099"/>
                  </a:cubicBezTo>
                  <a:lnTo>
                    <a:pt x="100834" y="119099"/>
                  </a:lnTo>
                  <a:cubicBezTo>
                    <a:pt x="80544" y="119099"/>
                    <a:pt x="64558" y="135674"/>
                    <a:pt x="64558" y="155933"/>
                  </a:cubicBezTo>
                  <a:lnTo>
                    <a:pt x="64558" y="485604"/>
                  </a:lnTo>
                  <a:cubicBezTo>
                    <a:pt x="64558" y="505863"/>
                    <a:pt x="80544" y="522438"/>
                    <a:pt x="100834" y="522438"/>
                  </a:cubicBezTo>
                  <a:lnTo>
                    <a:pt x="486338" y="522438"/>
                  </a:lnTo>
                  <a:cubicBezTo>
                    <a:pt x="506628" y="522438"/>
                    <a:pt x="523229" y="505863"/>
                    <a:pt x="523229" y="485604"/>
                  </a:cubicBezTo>
                  <a:lnTo>
                    <a:pt x="523229" y="100681"/>
                  </a:lnTo>
                  <a:cubicBezTo>
                    <a:pt x="523229" y="80422"/>
                    <a:pt x="506628" y="64461"/>
                    <a:pt x="486338" y="64461"/>
                  </a:cubicBezTo>
                  <a:close/>
                  <a:moveTo>
                    <a:pt x="205971" y="40518"/>
                  </a:moveTo>
                  <a:cubicBezTo>
                    <a:pt x="194904" y="40518"/>
                    <a:pt x="183837" y="49727"/>
                    <a:pt x="183837" y="62619"/>
                  </a:cubicBezTo>
                  <a:cubicBezTo>
                    <a:pt x="183837" y="74897"/>
                    <a:pt x="194904" y="84106"/>
                    <a:pt x="205971" y="84106"/>
                  </a:cubicBezTo>
                  <a:cubicBezTo>
                    <a:pt x="218268" y="84106"/>
                    <a:pt x="227491" y="74897"/>
                    <a:pt x="227491" y="62619"/>
                  </a:cubicBezTo>
                  <a:cubicBezTo>
                    <a:pt x="227491" y="49727"/>
                    <a:pt x="216424" y="40518"/>
                    <a:pt x="205971" y="40518"/>
                  </a:cubicBezTo>
                  <a:close/>
                  <a:moveTo>
                    <a:pt x="145102" y="40518"/>
                  </a:moveTo>
                  <a:cubicBezTo>
                    <a:pt x="132191" y="40518"/>
                    <a:pt x="122968" y="49727"/>
                    <a:pt x="122968" y="62619"/>
                  </a:cubicBezTo>
                  <a:cubicBezTo>
                    <a:pt x="122968" y="74897"/>
                    <a:pt x="132191" y="84106"/>
                    <a:pt x="145102" y="84106"/>
                  </a:cubicBezTo>
                  <a:cubicBezTo>
                    <a:pt x="158014" y="84106"/>
                    <a:pt x="167237" y="74897"/>
                    <a:pt x="167237" y="62619"/>
                  </a:cubicBezTo>
                  <a:cubicBezTo>
                    <a:pt x="167237" y="49727"/>
                    <a:pt x="156169" y="40518"/>
                    <a:pt x="145102" y="40518"/>
                  </a:cubicBezTo>
                  <a:close/>
                  <a:moveTo>
                    <a:pt x="82389" y="40518"/>
                  </a:moveTo>
                  <a:cubicBezTo>
                    <a:pt x="71322" y="40518"/>
                    <a:pt x="60869" y="49727"/>
                    <a:pt x="60869" y="62619"/>
                  </a:cubicBezTo>
                  <a:cubicBezTo>
                    <a:pt x="60869" y="74897"/>
                    <a:pt x="69477" y="84106"/>
                    <a:pt x="82389" y="84106"/>
                  </a:cubicBezTo>
                  <a:cubicBezTo>
                    <a:pt x="95300" y="84106"/>
                    <a:pt x="104523" y="74897"/>
                    <a:pt x="104523" y="62619"/>
                  </a:cubicBezTo>
                  <a:cubicBezTo>
                    <a:pt x="104523" y="49727"/>
                    <a:pt x="93456" y="40518"/>
                    <a:pt x="82389" y="40518"/>
                  </a:cubicBezTo>
                  <a:close/>
                  <a:moveTo>
                    <a:pt x="55336" y="0"/>
                  </a:moveTo>
                  <a:lnTo>
                    <a:pt x="532451" y="0"/>
                  </a:lnTo>
                  <a:cubicBezTo>
                    <a:pt x="563808" y="0"/>
                    <a:pt x="587787" y="25784"/>
                    <a:pt x="587787" y="55252"/>
                  </a:cubicBezTo>
                  <a:lnTo>
                    <a:pt x="587787" y="531647"/>
                  </a:lnTo>
                  <a:cubicBezTo>
                    <a:pt x="587787" y="562956"/>
                    <a:pt x="563808" y="586899"/>
                    <a:pt x="532451" y="586899"/>
                  </a:cubicBezTo>
                  <a:lnTo>
                    <a:pt x="55336" y="586899"/>
                  </a:lnTo>
                  <a:cubicBezTo>
                    <a:pt x="23979" y="586899"/>
                    <a:pt x="0" y="562956"/>
                    <a:pt x="0" y="531647"/>
                  </a:cubicBezTo>
                  <a:lnTo>
                    <a:pt x="0" y="55252"/>
                  </a:lnTo>
                  <a:cubicBezTo>
                    <a:pt x="0" y="23943"/>
                    <a:pt x="23979" y="0"/>
                    <a:pt x="55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5" name="web-design-service_48511"/>
            <p:cNvSpPr>
              <a:spLocks noChangeAspect="1"/>
            </p:cNvSpPr>
            <p:nvPr/>
          </p:nvSpPr>
          <p:spPr bwMode="auto">
            <a:xfrm>
              <a:off x="6832600" y="3016606"/>
              <a:ext cx="609685" cy="608763"/>
            </a:xfrm>
            <a:custGeom>
              <a:avLst/>
              <a:gdLst>
                <a:gd name="connsiteX0" fmla="*/ 370063 w 587787"/>
                <a:gd name="connsiteY0" fmla="*/ 333809 h 586899"/>
                <a:gd name="connsiteX1" fmla="*/ 400257 w 587787"/>
                <a:gd name="connsiteY1" fmla="*/ 348090 h 586899"/>
                <a:gd name="connsiteX2" fmla="*/ 413164 w 587787"/>
                <a:gd name="connsiteY2" fmla="*/ 440224 h 586899"/>
                <a:gd name="connsiteX3" fmla="*/ 350471 w 587787"/>
                <a:gd name="connsiteY3" fmla="*/ 399685 h 586899"/>
                <a:gd name="connsiteX4" fmla="*/ 346783 w 587787"/>
                <a:gd name="connsiteY4" fmla="*/ 346247 h 586899"/>
                <a:gd name="connsiteX5" fmla="*/ 370063 w 587787"/>
                <a:gd name="connsiteY5" fmla="*/ 333809 h 586899"/>
                <a:gd name="connsiteX6" fmla="*/ 169517 w 587787"/>
                <a:gd name="connsiteY6" fmla="*/ 156605 h 586899"/>
                <a:gd name="connsiteX7" fmla="*/ 181967 w 587787"/>
                <a:gd name="connsiteY7" fmla="*/ 163281 h 586899"/>
                <a:gd name="connsiteX8" fmla="*/ 346735 w 587787"/>
                <a:gd name="connsiteY8" fmla="*/ 313684 h 586899"/>
                <a:gd name="connsiteX9" fmla="*/ 344891 w 587787"/>
                <a:gd name="connsiteY9" fmla="*/ 341309 h 586899"/>
                <a:gd name="connsiteX10" fmla="*/ 341817 w 587787"/>
                <a:gd name="connsiteY10" fmla="*/ 344378 h 586899"/>
                <a:gd name="connsiteX11" fmla="*/ 314151 w 587787"/>
                <a:gd name="connsiteY11" fmla="*/ 346834 h 586899"/>
                <a:gd name="connsiteX12" fmla="*/ 163523 w 587787"/>
                <a:gd name="connsiteY12" fmla="*/ 181698 h 586899"/>
                <a:gd name="connsiteX13" fmla="*/ 159834 w 587787"/>
                <a:gd name="connsiteY13" fmla="*/ 159598 h 586899"/>
                <a:gd name="connsiteX14" fmla="*/ 169517 w 587787"/>
                <a:gd name="connsiteY14" fmla="*/ 156605 h 586899"/>
                <a:gd name="connsiteX15" fmla="*/ 330784 w 587787"/>
                <a:gd name="connsiteY15" fmla="*/ 64461 h 586899"/>
                <a:gd name="connsiteX16" fmla="*/ 293894 w 587787"/>
                <a:gd name="connsiteY16" fmla="*/ 100681 h 586899"/>
                <a:gd name="connsiteX17" fmla="*/ 257003 w 587787"/>
                <a:gd name="connsiteY17" fmla="*/ 119099 h 586899"/>
                <a:gd name="connsiteX18" fmla="*/ 100834 w 587787"/>
                <a:gd name="connsiteY18" fmla="*/ 119099 h 586899"/>
                <a:gd name="connsiteX19" fmla="*/ 64558 w 587787"/>
                <a:gd name="connsiteY19" fmla="*/ 155933 h 586899"/>
                <a:gd name="connsiteX20" fmla="*/ 64558 w 587787"/>
                <a:gd name="connsiteY20" fmla="*/ 485604 h 586899"/>
                <a:gd name="connsiteX21" fmla="*/ 100834 w 587787"/>
                <a:gd name="connsiteY21" fmla="*/ 522438 h 586899"/>
                <a:gd name="connsiteX22" fmla="*/ 486338 w 587787"/>
                <a:gd name="connsiteY22" fmla="*/ 522438 h 586899"/>
                <a:gd name="connsiteX23" fmla="*/ 523229 w 587787"/>
                <a:gd name="connsiteY23" fmla="*/ 485604 h 586899"/>
                <a:gd name="connsiteX24" fmla="*/ 523229 w 587787"/>
                <a:gd name="connsiteY24" fmla="*/ 100681 h 586899"/>
                <a:gd name="connsiteX25" fmla="*/ 486338 w 587787"/>
                <a:gd name="connsiteY25" fmla="*/ 64461 h 586899"/>
                <a:gd name="connsiteX26" fmla="*/ 205971 w 587787"/>
                <a:gd name="connsiteY26" fmla="*/ 38676 h 586899"/>
                <a:gd name="connsiteX27" fmla="*/ 183837 w 587787"/>
                <a:gd name="connsiteY27" fmla="*/ 60777 h 586899"/>
                <a:gd name="connsiteX28" fmla="*/ 205971 w 587787"/>
                <a:gd name="connsiteY28" fmla="*/ 82264 h 586899"/>
                <a:gd name="connsiteX29" fmla="*/ 227491 w 587787"/>
                <a:gd name="connsiteY29" fmla="*/ 60777 h 586899"/>
                <a:gd name="connsiteX30" fmla="*/ 205971 w 587787"/>
                <a:gd name="connsiteY30" fmla="*/ 38676 h 586899"/>
                <a:gd name="connsiteX31" fmla="*/ 143258 w 587787"/>
                <a:gd name="connsiteY31" fmla="*/ 38676 h 586899"/>
                <a:gd name="connsiteX32" fmla="*/ 121123 w 587787"/>
                <a:gd name="connsiteY32" fmla="*/ 60777 h 586899"/>
                <a:gd name="connsiteX33" fmla="*/ 143258 w 587787"/>
                <a:gd name="connsiteY33" fmla="*/ 82264 h 586899"/>
                <a:gd name="connsiteX34" fmla="*/ 165392 w 587787"/>
                <a:gd name="connsiteY34" fmla="*/ 60777 h 586899"/>
                <a:gd name="connsiteX35" fmla="*/ 143258 w 587787"/>
                <a:gd name="connsiteY35" fmla="*/ 38676 h 586899"/>
                <a:gd name="connsiteX36" fmla="*/ 82389 w 587787"/>
                <a:gd name="connsiteY36" fmla="*/ 38676 h 586899"/>
                <a:gd name="connsiteX37" fmla="*/ 60869 w 587787"/>
                <a:gd name="connsiteY37" fmla="*/ 60777 h 586899"/>
                <a:gd name="connsiteX38" fmla="*/ 82389 w 587787"/>
                <a:gd name="connsiteY38" fmla="*/ 82264 h 586899"/>
                <a:gd name="connsiteX39" fmla="*/ 104523 w 587787"/>
                <a:gd name="connsiteY39" fmla="*/ 60777 h 586899"/>
                <a:gd name="connsiteX40" fmla="*/ 82389 w 587787"/>
                <a:gd name="connsiteY40" fmla="*/ 38676 h 586899"/>
                <a:gd name="connsiteX41" fmla="*/ 55336 w 587787"/>
                <a:gd name="connsiteY41" fmla="*/ 0 h 586899"/>
                <a:gd name="connsiteX42" fmla="*/ 532451 w 587787"/>
                <a:gd name="connsiteY42" fmla="*/ 0 h 586899"/>
                <a:gd name="connsiteX43" fmla="*/ 587787 w 587787"/>
                <a:gd name="connsiteY43" fmla="*/ 55252 h 586899"/>
                <a:gd name="connsiteX44" fmla="*/ 587787 w 587787"/>
                <a:gd name="connsiteY44" fmla="*/ 531647 h 586899"/>
                <a:gd name="connsiteX45" fmla="*/ 532451 w 587787"/>
                <a:gd name="connsiteY45" fmla="*/ 586899 h 586899"/>
                <a:gd name="connsiteX46" fmla="*/ 55336 w 587787"/>
                <a:gd name="connsiteY46" fmla="*/ 586899 h 586899"/>
                <a:gd name="connsiteX47" fmla="*/ 0 w 587787"/>
                <a:gd name="connsiteY47" fmla="*/ 531647 h 586899"/>
                <a:gd name="connsiteX48" fmla="*/ 0 w 587787"/>
                <a:gd name="connsiteY48" fmla="*/ 55252 h 586899"/>
                <a:gd name="connsiteX49" fmla="*/ 55336 w 587787"/>
                <a:gd name="connsiteY49" fmla="*/ 0 h 586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87787" h="586899">
                  <a:moveTo>
                    <a:pt x="370063" y="333809"/>
                  </a:moveTo>
                  <a:cubicBezTo>
                    <a:pt x="379052" y="333349"/>
                    <a:pt x="389193" y="337341"/>
                    <a:pt x="400257" y="348090"/>
                  </a:cubicBezTo>
                  <a:cubicBezTo>
                    <a:pt x="422384" y="370202"/>
                    <a:pt x="435291" y="405213"/>
                    <a:pt x="413164" y="440224"/>
                  </a:cubicBezTo>
                  <a:cubicBezTo>
                    <a:pt x="411320" y="408898"/>
                    <a:pt x="372598" y="421797"/>
                    <a:pt x="350471" y="399685"/>
                  </a:cubicBezTo>
                  <a:cubicBezTo>
                    <a:pt x="328959" y="377573"/>
                    <a:pt x="332647" y="360989"/>
                    <a:pt x="346783" y="346247"/>
                  </a:cubicBezTo>
                  <a:cubicBezTo>
                    <a:pt x="353237" y="339184"/>
                    <a:pt x="361074" y="334270"/>
                    <a:pt x="370063" y="333809"/>
                  </a:cubicBezTo>
                  <a:close/>
                  <a:moveTo>
                    <a:pt x="169517" y="156605"/>
                  </a:moveTo>
                  <a:cubicBezTo>
                    <a:pt x="173667" y="157296"/>
                    <a:pt x="178278" y="159598"/>
                    <a:pt x="181967" y="163281"/>
                  </a:cubicBezTo>
                  <a:cubicBezTo>
                    <a:pt x="181967" y="163281"/>
                    <a:pt x="336284" y="297109"/>
                    <a:pt x="346735" y="313684"/>
                  </a:cubicBezTo>
                  <a:cubicBezTo>
                    <a:pt x="354113" y="322892"/>
                    <a:pt x="352269" y="333942"/>
                    <a:pt x="344891" y="341309"/>
                  </a:cubicBezTo>
                  <a:lnTo>
                    <a:pt x="341817" y="344378"/>
                  </a:lnTo>
                  <a:cubicBezTo>
                    <a:pt x="334439" y="351745"/>
                    <a:pt x="323373" y="351745"/>
                    <a:pt x="314151" y="346834"/>
                  </a:cubicBezTo>
                  <a:cubicBezTo>
                    <a:pt x="268040" y="310001"/>
                    <a:pt x="163523" y="181698"/>
                    <a:pt x="163523" y="181698"/>
                  </a:cubicBezTo>
                  <a:cubicBezTo>
                    <a:pt x="157989" y="174331"/>
                    <a:pt x="156145" y="163281"/>
                    <a:pt x="159834" y="159598"/>
                  </a:cubicBezTo>
                  <a:cubicBezTo>
                    <a:pt x="161678" y="156836"/>
                    <a:pt x="165367" y="155915"/>
                    <a:pt x="169517" y="156605"/>
                  </a:cubicBezTo>
                  <a:close/>
                  <a:moveTo>
                    <a:pt x="330784" y="64461"/>
                  </a:moveTo>
                  <a:cubicBezTo>
                    <a:pt x="310494" y="64461"/>
                    <a:pt x="293894" y="76739"/>
                    <a:pt x="293894" y="100681"/>
                  </a:cubicBezTo>
                  <a:cubicBezTo>
                    <a:pt x="293894" y="119099"/>
                    <a:pt x="292049" y="119099"/>
                    <a:pt x="257003" y="119099"/>
                  </a:cubicBezTo>
                  <a:lnTo>
                    <a:pt x="100834" y="119099"/>
                  </a:lnTo>
                  <a:cubicBezTo>
                    <a:pt x="80544" y="119099"/>
                    <a:pt x="64558" y="135674"/>
                    <a:pt x="64558" y="155933"/>
                  </a:cubicBezTo>
                  <a:lnTo>
                    <a:pt x="64558" y="485604"/>
                  </a:lnTo>
                  <a:cubicBezTo>
                    <a:pt x="64558" y="505863"/>
                    <a:pt x="80544" y="522438"/>
                    <a:pt x="100834" y="522438"/>
                  </a:cubicBezTo>
                  <a:lnTo>
                    <a:pt x="486338" y="522438"/>
                  </a:lnTo>
                  <a:cubicBezTo>
                    <a:pt x="506628" y="522438"/>
                    <a:pt x="523229" y="505863"/>
                    <a:pt x="523229" y="485604"/>
                  </a:cubicBezTo>
                  <a:lnTo>
                    <a:pt x="523229" y="100681"/>
                  </a:lnTo>
                  <a:cubicBezTo>
                    <a:pt x="523229" y="80422"/>
                    <a:pt x="506628" y="64461"/>
                    <a:pt x="486338" y="64461"/>
                  </a:cubicBezTo>
                  <a:close/>
                  <a:moveTo>
                    <a:pt x="205971" y="38676"/>
                  </a:moveTo>
                  <a:cubicBezTo>
                    <a:pt x="193060" y="38676"/>
                    <a:pt x="183837" y="47885"/>
                    <a:pt x="183837" y="60777"/>
                  </a:cubicBezTo>
                  <a:cubicBezTo>
                    <a:pt x="183837" y="73055"/>
                    <a:pt x="194904" y="82264"/>
                    <a:pt x="205971" y="82264"/>
                  </a:cubicBezTo>
                  <a:cubicBezTo>
                    <a:pt x="218268" y="82264"/>
                    <a:pt x="227491" y="73055"/>
                    <a:pt x="227491" y="60777"/>
                  </a:cubicBezTo>
                  <a:cubicBezTo>
                    <a:pt x="227491" y="47885"/>
                    <a:pt x="216424" y="38676"/>
                    <a:pt x="205971" y="38676"/>
                  </a:cubicBezTo>
                  <a:close/>
                  <a:moveTo>
                    <a:pt x="143258" y="38676"/>
                  </a:moveTo>
                  <a:cubicBezTo>
                    <a:pt x="132191" y="38676"/>
                    <a:pt x="121123" y="47885"/>
                    <a:pt x="121123" y="60777"/>
                  </a:cubicBezTo>
                  <a:cubicBezTo>
                    <a:pt x="121123" y="73055"/>
                    <a:pt x="130346" y="82264"/>
                    <a:pt x="143258" y="82264"/>
                  </a:cubicBezTo>
                  <a:cubicBezTo>
                    <a:pt x="156169" y="82264"/>
                    <a:pt x="165392" y="73055"/>
                    <a:pt x="165392" y="60777"/>
                  </a:cubicBezTo>
                  <a:cubicBezTo>
                    <a:pt x="165392" y="47885"/>
                    <a:pt x="154325" y="38676"/>
                    <a:pt x="143258" y="38676"/>
                  </a:cubicBezTo>
                  <a:close/>
                  <a:moveTo>
                    <a:pt x="82389" y="38676"/>
                  </a:moveTo>
                  <a:cubicBezTo>
                    <a:pt x="71321" y="38676"/>
                    <a:pt x="60869" y="47885"/>
                    <a:pt x="60869" y="60777"/>
                  </a:cubicBezTo>
                  <a:cubicBezTo>
                    <a:pt x="60869" y="73055"/>
                    <a:pt x="69477" y="82264"/>
                    <a:pt x="82389" y="82264"/>
                  </a:cubicBezTo>
                  <a:cubicBezTo>
                    <a:pt x="95300" y="82264"/>
                    <a:pt x="104523" y="73055"/>
                    <a:pt x="104523" y="60777"/>
                  </a:cubicBezTo>
                  <a:cubicBezTo>
                    <a:pt x="104523" y="47885"/>
                    <a:pt x="93456" y="38676"/>
                    <a:pt x="82389" y="38676"/>
                  </a:cubicBezTo>
                  <a:close/>
                  <a:moveTo>
                    <a:pt x="55336" y="0"/>
                  </a:moveTo>
                  <a:lnTo>
                    <a:pt x="532451" y="0"/>
                  </a:lnTo>
                  <a:cubicBezTo>
                    <a:pt x="563808" y="0"/>
                    <a:pt x="587787" y="23943"/>
                    <a:pt x="587787" y="55252"/>
                  </a:cubicBezTo>
                  <a:lnTo>
                    <a:pt x="587787" y="531647"/>
                  </a:lnTo>
                  <a:cubicBezTo>
                    <a:pt x="587787" y="562956"/>
                    <a:pt x="563808" y="586899"/>
                    <a:pt x="532451" y="586899"/>
                  </a:cubicBezTo>
                  <a:lnTo>
                    <a:pt x="55336" y="586899"/>
                  </a:lnTo>
                  <a:cubicBezTo>
                    <a:pt x="23979" y="586899"/>
                    <a:pt x="0" y="562956"/>
                    <a:pt x="0" y="531647"/>
                  </a:cubicBezTo>
                  <a:lnTo>
                    <a:pt x="0" y="55252"/>
                  </a:lnTo>
                  <a:cubicBezTo>
                    <a:pt x="0" y="23943"/>
                    <a:pt x="23979" y="0"/>
                    <a:pt x="55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6" name="temperature_116235"/>
            <p:cNvSpPr>
              <a:spLocks noChangeAspect="1"/>
            </p:cNvSpPr>
            <p:nvPr/>
          </p:nvSpPr>
          <p:spPr bwMode="auto">
            <a:xfrm>
              <a:off x="8967189" y="3016573"/>
              <a:ext cx="609685" cy="608796"/>
            </a:xfrm>
            <a:custGeom>
              <a:avLst/>
              <a:gdLst>
                <a:gd name="connsiteX0" fmla="*/ 359675 w 581459"/>
                <a:gd name="connsiteY0" fmla="*/ 428544 h 580612"/>
                <a:gd name="connsiteX1" fmla="*/ 464247 w 581459"/>
                <a:gd name="connsiteY1" fmla="*/ 428544 h 580612"/>
                <a:gd name="connsiteX2" fmla="*/ 488454 w 581459"/>
                <a:gd name="connsiteY2" fmla="*/ 452712 h 580612"/>
                <a:gd name="connsiteX3" fmla="*/ 464247 w 581459"/>
                <a:gd name="connsiteY3" fmla="*/ 476881 h 580612"/>
                <a:gd name="connsiteX4" fmla="*/ 359675 w 581459"/>
                <a:gd name="connsiteY4" fmla="*/ 476881 h 580612"/>
                <a:gd name="connsiteX5" fmla="*/ 335468 w 581459"/>
                <a:gd name="connsiteY5" fmla="*/ 452712 h 580612"/>
                <a:gd name="connsiteX6" fmla="*/ 359675 w 581459"/>
                <a:gd name="connsiteY6" fmla="*/ 428544 h 580612"/>
                <a:gd name="connsiteX7" fmla="*/ 405901 w 581459"/>
                <a:gd name="connsiteY7" fmla="*/ 102108 h 580612"/>
                <a:gd name="connsiteX8" fmla="*/ 430108 w 581459"/>
                <a:gd name="connsiteY8" fmla="*/ 126282 h 580612"/>
                <a:gd name="connsiteX9" fmla="*/ 430108 w 581459"/>
                <a:gd name="connsiteY9" fmla="*/ 161387 h 580612"/>
                <a:gd name="connsiteX10" fmla="*/ 464105 w 581459"/>
                <a:gd name="connsiteY10" fmla="*/ 161387 h 580612"/>
                <a:gd name="connsiteX11" fmla="*/ 488312 w 581459"/>
                <a:gd name="connsiteY11" fmla="*/ 185561 h 580612"/>
                <a:gd name="connsiteX12" fmla="*/ 464105 w 581459"/>
                <a:gd name="connsiteY12" fmla="*/ 209735 h 580612"/>
                <a:gd name="connsiteX13" fmla="*/ 430108 w 581459"/>
                <a:gd name="connsiteY13" fmla="*/ 209735 h 580612"/>
                <a:gd name="connsiteX14" fmla="*/ 430108 w 581459"/>
                <a:gd name="connsiteY14" fmla="*/ 244751 h 580612"/>
                <a:gd name="connsiteX15" fmla="*/ 405901 w 581459"/>
                <a:gd name="connsiteY15" fmla="*/ 268925 h 580612"/>
                <a:gd name="connsiteX16" fmla="*/ 381694 w 581459"/>
                <a:gd name="connsiteY16" fmla="*/ 244751 h 580612"/>
                <a:gd name="connsiteX17" fmla="*/ 381694 w 581459"/>
                <a:gd name="connsiteY17" fmla="*/ 209735 h 580612"/>
                <a:gd name="connsiteX18" fmla="*/ 347608 w 581459"/>
                <a:gd name="connsiteY18" fmla="*/ 209735 h 580612"/>
                <a:gd name="connsiteX19" fmla="*/ 323401 w 581459"/>
                <a:gd name="connsiteY19" fmla="*/ 185561 h 580612"/>
                <a:gd name="connsiteX20" fmla="*/ 347608 w 581459"/>
                <a:gd name="connsiteY20" fmla="*/ 161387 h 580612"/>
                <a:gd name="connsiteX21" fmla="*/ 381694 w 581459"/>
                <a:gd name="connsiteY21" fmla="*/ 161387 h 580612"/>
                <a:gd name="connsiteX22" fmla="*/ 381694 w 581459"/>
                <a:gd name="connsiteY22" fmla="*/ 126282 h 580612"/>
                <a:gd name="connsiteX23" fmla="*/ 405901 w 581459"/>
                <a:gd name="connsiteY23" fmla="*/ 102108 h 580612"/>
                <a:gd name="connsiteX24" fmla="*/ 225178 w 581459"/>
                <a:gd name="connsiteY24" fmla="*/ 48436 h 580612"/>
                <a:gd name="connsiteX25" fmla="*/ 233011 w 581459"/>
                <a:gd name="connsiteY25" fmla="*/ 84075 h 580612"/>
                <a:gd name="connsiteX26" fmla="*/ 233011 w 581459"/>
                <a:gd name="connsiteY26" fmla="*/ 301993 h 580612"/>
                <a:gd name="connsiteX27" fmla="*/ 299941 w 581459"/>
                <a:gd name="connsiteY27" fmla="*/ 428549 h 580612"/>
                <a:gd name="connsiteX28" fmla="*/ 259623 w 581459"/>
                <a:gd name="connsiteY28" fmla="*/ 532265 h 580612"/>
                <a:gd name="connsiteX29" fmla="*/ 532952 w 581459"/>
                <a:gd name="connsiteY29" fmla="*/ 532265 h 580612"/>
                <a:gd name="connsiteX30" fmla="*/ 532952 w 581459"/>
                <a:gd name="connsiteY30" fmla="*/ 48436 h 580612"/>
                <a:gd name="connsiteX31" fmla="*/ 149970 w 581459"/>
                <a:gd name="connsiteY31" fmla="*/ 48436 h 580612"/>
                <a:gd name="connsiteX32" fmla="*/ 115348 w 581459"/>
                <a:gd name="connsiteY32" fmla="*/ 84075 h 580612"/>
                <a:gd name="connsiteX33" fmla="*/ 115348 w 581459"/>
                <a:gd name="connsiteY33" fmla="*/ 315502 h 580612"/>
                <a:gd name="connsiteX34" fmla="*/ 102621 w 581459"/>
                <a:gd name="connsiteY34" fmla="*/ 336831 h 580612"/>
                <a:gd name="connsiteX35" fmla="*/ 48418 w 581459"/>
                <a:gd name="connsiteY35" fmla="*/ 428549 h 580612"/>
                <a:gd name="connsiteX36" fmla="*/ 149970 w 581459"/>
                <a:gd name="connsiteY36" fmla="*/ 532265 h 580612"/>
                <a:gd name="connsiteX37" fmla="*/ 251523 w 581459"/>
                <a:gd name="connsiteY37" fmla="*/ 428549 h 580612"/>
                <a:gd name="connsiteX38" fmla="*/ 197320 w 581459"/>
                <a:gd name="connsiteY38" fmla="*/ 336831 h 580612"/>
                <a:gd name="connsiteX39" fmla="*/ 184593 w 581459"/>
                <a:gd name="connsiteY39" fmla="*/ 315502 h 580612"/>
                <a:gd name="connsiteX40" fmla="*/ 184593 w 581459"/>
                <a:gd name="connsiteY40" fmla="*/ 84075 h 580612"/>
                <a:gd name="connsiteX41" fmla="*/ 149970 w 581459"/>
                <a:gd name="connsiteY41" fmla="*/ 48436 h 580612"/>
                <a:gd name="connsiteX42" fmla="*/ 149970 w 581459"/>
                <a:gd name="connsiteY42" fmla="*/ 0 h 580612"/>
                <a:gd name="connsiteX43" fmla="*/ 557250 w 581459"/>
                <a:gd name="connsiteY43" fmla="*/ 0 h 580612"/>
                <a:gd name="connsiteX44" fmla="*/ 581459 w 581459"/>
                <a:gd name="connsiteY44" fmla="*/ 24174 h 580612"/>
                <a:gd name="connsiteX45" fmla="*/ 581459 w 581459"/>
                <a:gd name="connsiteY45" fmla="*/ 556438 h 580612"/>
                <a:gd name="connsiteX46" fmla="*/ 557250 w 581459"/>
                <a:gd name="connsiteY46" fmla="*/ 580612 h 580612"/>
                <a:gd name="connsiteX47" fmla="*/ 149970 w 581459"/>
                <a:gd name="connsiteY47" fmla="*/ 580612 h 580612"/>
                <a:gd name="connsiteX48" fmla="*/ 0 w 581459"/>
                <a:gd name="connsiteY48" fmla="*/ 428460 h 580612"/>
                <a:gd name="connsiteX49" fmla="*/ 66752 w 581459"/>
                <a:gd name="connsiteY49" fmla="*/ 301993 h 580612"/>
                <a:gd name="connsiteX50" fmla="*/ 66752 w 581459"/>
                <a:gd name="connsiteY50" fmla="*/ 84075 h 580612"/>
                <a:gd name="connsiteX51" fmla="*/ 149970 w 581459"/>
                <a:gd name="connsiteY51" fmla="*/ 0 h 58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81459" h="580612">
                  <a:moveTo>
                    <a:pt x="359675" y="428544"/>
                  </a:moveTo>
                  <a:lnTo>
                    <a:pt x="464247" y="428544"/>
                  </a:lnTo>
                  <a:cubicBezTo>
                    <a:pt x="477508" y="428544"/>
                    <a:pt x="488454" y="439473"/>
                    <a:pt x="488454" y="452712"/>
                  </a:cubicBezTo>
                  <a:cubicBezTo>
                    <a:pt x="488454" y="466130"/>
                    <a:pt x="477597" y="476881"/>
                    <a:pt x="464247" y="476881"/>
                  </a:cubicBezTo>
                  <a:lnTo>
                    <a:pt x="359675" y="476881"/>
                  </a:lnTo>
                  <a:cubicBezTo>
                    <a:pt x="346237" y="476881"/>
                    <a:pt x="335468" y="466130"/>
                    <a:pt x="335468" y="452712"/>
                  </a:cubicBezTo>
                  <a:cubicBezTo>
                    <a:pt x="335468" y="439384"/>
                    <a:pt x="346237" y="428544"/>
                    <a:pt x="359675" y="428544"/>
                  </a:cubicBezTo>
                  <a:close/>
                  <a:moveTo>
                    <a:pt x="405901" y="102108"/>
                  </a:moveTo>
                  <a:cubicBezTo>
                    <a:pt x="419251" y="102108"/>
                    <a:pt x="430108" y="112862"/>
                    <a:pt x="430108" y="126282"/>
                  </a:cubicBezTo>
                  <a:lnTo>
                    <a:pt x="430108" y="161387"/>
                  </a:lnTo>
                  <a:lnTo>
                    <a:pt x="464105" y="161387"/>
                  </a:lnTo>
                  <a:cubicBezTo>
                    <a:pt x="477544" y="161387"/>
                    <a:pt x="488312" y="172141"/>
                    <a:pt x="488312" y="185561"/>
                  </a:cubicBezTo>
                  <a:cubicBezTo>
                    <a:pt x="488312" y="198892"/>
                    <a:pt x="477544" y="209735"/>
                    <a:pt x="464105" y="209735"/>
                  </a:cubicBezTo>
                  <a:lnTo>
                    <a:pt x="430108" y="209735"/>
                  </a:lnTo>
                  <a:lnTo>
                    <a:pt x="430108" y="244751"/>
                  </a:lnTo>
                  <a:cubicBezTo>
                    <a:pt x="430108" y="258171"/>
                    <a:pt x="419251" y="268925"/>
                    <a:pt x="405901" y="268925"/>
                  </a:cubicBezTo>
                  <a:cubicBezTo>
                    <a:pt x="392463" y="268925"/>
                    <a:pt x="381694" y="258171"/>
                    <a:pt x="381694" y="244751"/>
                  </a:cubicBezTo>
                  <a:lnTo>
                    <a:pt x="381694" y="209735"/>
                  </a:lnTo>
                  <a:lnTo>
                    <a:pt x="347608" y="209735"/>
                  </a:lnTo>
                  <a:cubicBezTo>
                    <a:pt x="334169" y="209735"/>
                    <a:pt x="323401" y="198892"/>
                    <a:pt x="323401" y="185561"/>
                  </a:cubicBezTo>
                  <a:cubicBezTo>
                    <a:pt x="323401" y="172141"/>
                    <a:pt x="334169" y="161387"/>
                    <a:pt x="347608" y="161387"/>
                  </a:cubicBezTo>
                  <a:lnTo>
                    <a:pt x="381694" y="161387"/>
                  </a:lnTo>
                  <a:lnTo>
                    <a:pt x="381694" y="126282"/>
                  </a:lnTo>
                  <a:cubicBezTo>
                    <a:pt x="381694" y="112862"/>
                    <a:pt x="392463" y="102108"/>
                    <a:pt x="405901" y="102108"/>
                  </a:cubicBezTo>
                  <a:close/>
                  <a:moveTo>
                    <a:pt x="225178" y="48436"/>
                  </a:moveTo>
                  <a:cubicBezTo>
                    <a:pt x="230162" y="59190"/>
                    <a:pt x="233011" y="71277"/>
                    <a:pt x="233011" y="84075"/>
                  </a:cubicBezTo>
                  <a:lnTo>
                    <a:pt x="233011" y="301993"/>
                  </a:lnTo>
                  <a:cubicBezTo>
                    <a:pt x="274664" y="330077"/>
                    <a:pt x="299941" y="377269"/>
                    <a:pt x="299941" y="428549"/>
                  </a:cubicBezTo>
                  <a:cubicBezTo>
                    <a:pt x="299941" y="468631"/>
                    <a:pt x="284633" y="505158"/>
                    <a:pt x="259623" y="532265"/>
                  </a:cubicBezTo>
                  <a:lnTo>
                    <a:pt x="532952" y="532265"/>
                  </a:lnTo>
                  <a:lnTo>
                    <a:pt x="532952" y="48436"/>
                  </a:lnTo>
                  <a:close/>
                  <a:moveTo>
                    <a:pt x="149970" y="48436"/>
                  </a:moveTo>
                  <a:cubicBezTo>
                    <a:pt x="130835" y="48436"/>
                    <a:pt x="115348" y="64433"/>
                    <a:pt x="115348" y="84075"/>
                  </a:cubicBezTo>
                  <a:lnTo>
                    <a:pt x="115348" y="315502"/>
                  </a:lnTo>
                  <a:cubicBezTo>
                    <a:pt x="115348" y="324389"/>
                    <a:pt x="110453" y="332565"/>
                    <a:pt x="102621" y="336831"/>
                  </a:cubicBezTo>
                  <a:cubicBezTo>
                    <a:pt x="69155" y="354962"/>
                    <a:pt x="48418" y="390067"/>
                    <a:pt x="48418" y="428549"/>
                  </a:cubicBezTo>
                  <a:cubicBezTo>
                    <a:pt x="48418" y="485695"/>
                    <a:pt x="93987" y="532265"/>
                    <a:pt x="149970" y="532265"/>
                  </a:cubicBezTo>
                  <a:cubicBezTo>
                    <a:pt x="205954" y="532265"/>
                    <a:pt x="251523" y="485695"/>
                    <a:pt x="251523" y="428549"/>
                  </a:cubicBezTo>
                  <a:cubicBezTo>
                    <a:pt x="251523" y="390067"/>
                    <a:pt x="230785" y="354873"/>
                    <a:pt x="197320" y="336831"/>
                  </a:cubicBezTo>
                  <a:cubicBezTo>
                    <a:pt x="189488" y="332565"/>
                    <a:pt x="184593" y="324389"/>
                    <a:pt x="184593" y="315502"/>
                  </a:cubicBezTo>
                  <a:lnTo>
                    <a:pt x="184593" y="84075"/>
                  </a:lnTo>
                  <a:cubicBezTo>
                    <a:pt x="184593" y="64433"/>
                    <a:pt x="169106" y="48436"/>
                    <a:pt x="149970" y="48436"/>
                  </a:cubicBezTo>
                  <a:close/>
                  <a:moveTo>
                    <a:pt x="149970" y="0"/>
                  </a:moveTo>
                  <a:lnTo>
                    <a:pt x="557250" y="0"/>
                  </a:lnTo>
                  <a:cubicBezTo>
                    <a:pt x="570690" y="0"/>
                    <a:pt x="581459" y="10754"/>
                    <a:pt x="581459" y="24174"/>
                  </a:cubicBezTo>
                  <a:lnTo>
                    <a:pt x="581459" y="556438"/>
                  </a:lnTo>
                  <a:cubicBezTo>
                    <a:pt x="581459" y="569858"/>
                    <a:pt x="570690" y="580612"/>
                    <a:pt x="557250" y="580612"/>
                  </a:cubicBezTo>
                  <a:lnTo>
                    <a:pt x="149970" y="580612"/>
                  </a:lnTo>
                  <a:cubicBezTo>
                    <a:pt x="67286" y="580612"/>
                    <a:pt x="0" y="512357"/>
                    <a:pt x="0" y="428460"/>
                  </a:cubicBezTo>
                  <a:cubicBezTo>
                    <a:pt x="0" y="377269"/>
                    <a:pt x="25277" y="329988"/>
                    <a:pt x="66752" y="301993"/>
                  </a:cubicBezTo>
                  <a:lnTo>
                    <a:pt x="66752" y="84075"/>
                  </a:lnTo>
                  <a:cubicBezTo>
                    <a:pt x="66752" y="37682"/>
                    <a:pt x="104134" y="0"/>
                    <a:pt x="1499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target_335797"/>
            <p:cNvSpPr>
              <a:spLocks noChangeAspect="1"/>
            </p:cNvSpPr>
            <p:nvPr/>
          </p:nvSpPr>
          <p:spPr bwMode="auto">
            <a:xfrm>
              <a:off x="4671515" y="2984568"/>
              <a:ext cx="609685" cy="608689"/>
            </a:xfrm>
            <a:custGeom>
              <a:avLst/>
              <a:gdLst>
                <a:gd name="connsiteX0" fmla="*/ 197680 w 607591"/>
                <a:gd name="connsiteY0" fmla="*/ 445019 h 606599"/>
                <a:gd name="connsiteX1" fmla="*/ 143565 w 607591"/>
                <a:gd name="connsiteY1" fmla="*/ 499050 h 606599"/>
                <a:gd name="connsiteX2" fmla="*/ 463982 w 607591"/>
                <a:gd name="connsiteY2" fmla="*/ 499050 h 606599"/>
                <a:gd name="connsiteX3" fmla="*/ 409956 w 607591"/>
                <a:gd name="connsiteY3" fmla="*/ 445019 h 606599"/>
                <a:gd name="connsiteX4" fmla="*/ 197680 w 607591"/>
                <a:gd name="connsiteY4" fmla="*/ 445019 h 606599"/>
                <a:gd name="connsiteX5" fmla="*/ 303774 w 607591"/>
                <a:gd name="connsiteY5" fmla="*/ 278047 h 606599"/>
                <a:gd name="connsiteX6" fmla="*/ 321679 w 607591"/>
                <a:gd name="connsiteY6" fmla="*/ 285444 h 606599"/>
                <a:gd name="connsiteX7" fmla="*/ 321679 w 607591"/>
                <a:gd name="connsiteY7" fmla="*/ 321164 h 606599"/>
                <a:gd name="connsiteX8" fmla="*/ 285868 w 607591"/>
                <a:gd name="connsiteY8" fmla="*/ 321164 h 606599"/>
                <a:gd name="connsiteX9" fmla="*/ 285868 w 607591"/>
                <a:gd name="connsiteY9" fmla="*/ 285444 h 606599"/>
                <a:gd name="connsiteX10" fmla="*/ 303774 w 607591"/>
                <a:gd name="connsiteY10" fmla="*/ 278047 h 606599"/>
                <a:gd name="connsiteX11" fmla="*/ 303818 w 607591"/>
                <a:gd name="connsiteY11" fmla="*/ 176954 h 606599"/>
                <a:gd name="connsiteX12" fmla="*/ 233994 w 607591"/>
                <a:gd name="connsiteY12" fmla="*/ 197882 h 606599"/>
                <a:gd name="connsiteX13" fmla="*/ 245742 w 607591"/>
                <a:gd name="connsiteY13" fmla="*/ 209613 h 606599"/>
                <a:gd name="connsiteX14" fmla="*/ 245742 w 607591"/>
                <a:gd name="connsiteY14" fmla="*/ 245337 h 606599"/>
                <a:gd name="connsiteX15" fmla="*/ 209962 w 607591"/>
                <a:gd name="connsiteY15" fmla="*/ 245337 h 606599"/>
                <a:gd name="connsiteX16" fmla="*/ 198214 w 607591"/>
                <a:gd name="connsiteY16" fmla="*/ 233606 h 606599"/>
                <a:gd name="connsiteX17" fmla="*/ 198214 w 607591"/>
                <a:gd name="connsiteY17" fmla="*/ 373037 h 606599"/>
                <a:gd name="connsiteX18" fmla="*/ 209962 w 607591"/>
                <a:gd name="connsiteY18" fmla="*/ 361307 h 606599"/>
                <a:gd name="connsiteX19" fmla="*/ 245742 w 607591"/>
                <a:gd name="connsiteY19" fmla="*/ 361307 h 606599"/>
                <a:gd name="connsiteX20" fmla="*/ 245742 w 607591"/>
                <a:gd name="connsiteY20" fmla="*/ 397031 h 606599"/>
                <a:gd name="connsiteX21" fmla="*/ 233994 w 607591"/>
                <a:gd name="connsiteY21" fmla="*/ 408762 h 606599"/>
                <a:gd name="connsiteX22" fmla="*/ 373642 w 607591"/>
                <a:gd name="connsiteY22" fmla="*/ 408762 h 606599"/>
                <a:gd name="connsiteX23" fmla="*/ 361894 w 607591"/>
                <a:gd name="connsiteY23" fmla="*/ 397031 h 606599"/>
                <a:gd name="connsiteX24" fmla="*/ 361894 w 607591"/>
                <a:gd name="connsiteY24" fmla="*/ 361307 h 606599"/>
                <a:gd name="connsiteX25" fmla="*/ 397674 w 607591"/>
                <a:gd name="connsiteY25" fmla="*/ 361307 h 606599"/>
                <a:gd name="connsiteX26" fmla="*/ 409422 w 607591"/>
                <a:gd name="connsiteY26" fmla="*/ 373037 h 606599"/>
                <a:gd name="connsiteX27" fmla="*/ 409422 w 607591"/>
                <a:gd name="connsiteY27" fmla="*/ 233606 h 606599"/>
                <a:gd name="connsiteX28" fmla="*/ 397674 w 607591"/>
                <a:gd name="connsiteY28" fmla="*/ 245337 h 606599"/>
                <a:gd name="connsiteX29" fmla="*/ 361894 w 607591"/>
                <a:gd name="connsiteY29" fmla="*/ 245337 h 606599"/>
                <a:gd name="connsiteX30" fmla="*/ 361894 w 607591"/>
                <a:gd name="connsiteY30" fmla="*/ 209613 h 606599"/>
                <a:gd name="connsiteX31" fmla="*/ 373642 w 607591"/>
                <a:gd name="connsiteY31" fmla="*/ 197882 h 606599"/>
                <a:gd name="connsiteX32" fmla="*/ 303818 w 607591"/>
                <a:gd name="connsiteY32" fmla="*/ 176954 h 606599"/>
                <a:gd name="connsiteX33" fmla="*/ 499851 w 607591"/>
                <a:gd name="connsiteY33" fmla="*/ 143318 h 606599"/>
                <a:gd name="connsiteX34" fmla="*/ 445736 w 607591"/>
                <a:gd name="connsiteY34" fmla="*/ 197349 h 606599"/>
                <a:gd name="connsiteX35" fmla="*/ 445736 w 607591"/>
                <a:gd name="connsiteY35" fmla="*/ 409295 h 606599"/>
                <a:gd name="connsiteX36" fmla="*/ 499851 w 607591"/>
                <a:gd name="connsiteY36" fmla="*/ 463325 h 606599"/>
                <a:gd name="connsiteX37" fmla="*/ 499851 w 607591"/>
                <a:gd name="connsiteY37" fmla="*/ 143318 h 606599"/>
                <a:gd name="connsiteX38" fmla="*/ 107785 w 607591"/>
                <a:gd name="connsiteY38" fmla="*/ 143318 h 606599"/>
                <a:gd name="connsiteX39" fmla="*/ 107785 w 607591"/>
                <a:gd name="connsiteY39" fmla="*/ 463325 h 606599"/>
                <a:gd name="connsiteX40" fmla="*/ 161900 w 607591"/>
                <a:gd name="connsiteY40" fmla="*/ 409295 h 606599"/>
                <a:gd name="connsiteX41" fmla="*/ 161900 w 607591"/>
                <a:gd name="connsiteY41" fmla="*/ 197349 h 606599"/>
                <a:gd name="connsiteX42" fmla="*/ 303807 w 607591"/>
                <a:gd name="connsiteY42" fmla="*/ 50542 h 606599"/>
                <a:gd name="connsiteX43" fmla="*/ 143565 w 607591"/>
                <a:gd name="connsiteY43" fmla="*/ 107594 h 606599"/>
                <a:gd name="connsiteX44" fmla="*/ 197680 w 607591"/>
                <a:gd name="connsiteY44" fmla="*/ 161625 h 606599"/>
                <a:gd name="connsiteX45" fmla="*/ 409956 w 607591"/>
                <a:gd name="connsiteY45" fmla="*/ 161625 h 606599"/>
                <a:gd name="connsiteX46" fmla="*/ 463982 w 607591"/>
                <a:gd name="connsiteY46" fmla="*/ 107594 h 606599"/>
                <a:gd name="connsiteX47" fmla="*/ 303807 w 607591"/>
                <a:gd name="connsiteY47" fmla="*/ 50542 h 606599"/>
                <a:gd name="connsiteX48" fmla="*/ 303818 w 607591"/>
                <a:gd name="connsiteY48" fmla="*/ 0 h 606599"/>
                <a:gd name="connsiteX49" fmla="*/ 518631 w 607591"/>
                <a:gd name="connsiteY49" fmla="*/ 88843 h 606599"/>
                <a:gd name="connsiteX50" fmla="*/ 518720 w 607591"/>
                <a:gd name="connsiteY50" fmla="*/ 517623 h 606599"/>
                <a:gd name="connsiteX51" fmla="*/ 518631 w 607591"/>
                <a:gd name="connsiteY51" fmla="*/ 517800 h 606599"/>
                <a:gd name="connsiteX52" fmla="*/ 518453 w 607591"/>
                <a:gd name="connsiteY52" fmla="*/ 517889 h 606599"/>
                <a:gd name="connsiteX53" fmla="*/ 89094 w 607591"/>
                <a:gd name="connsiteY53" fmla="*/ 517889 h 606599"/>
                <a:gd name="connsiteX54" fmla="*/ 89005 w 607591"/>
                <a:gd name="connsiteY54" fmla="*/ 517800 h 606599"/>
                <a:gd name="connsiteX55" fmla="*/ 88827 w 607591"/>
                <a:gd name="connsiteY55" fmla="*/ 517623 h 606599"/>
                <a:gd name="connsiteX56" fmla="*/ 89005 w 607591"/>
                <a:gd name="connsiteY56" fmla="*/ 88843 h 606599"/>
                <a:gd name="connsiteX57" fmla="*/ 303818 w 607591"/>
                <a:gd name="connsiteY57" fmla="*/ 0 h 6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591" h="606599">
                  <a:moveTo>
                    <a:pt x="197680" y="445019"/>
                  </a:moveTo>
                  <a:lnTo>
                    <a:pt x="143565" y="499050"/>
                  </a:lnTo>
                  <a:cubicBezTo>
                    <a:pt x="236575" y="575119"/>
                    <a:pt x="371061" y="575119"/>
                    <a:pt x="463982" y="499050"/>
                  </a:cubicBezTo>
                  <a:lnTo>
                    <a:pt x="409956" y="445019"/>
                  </a:lnTo>
                  <a:cubicBezTo>
                    <a:pt x="347208" y="491940"/>
                    <a:pt x="260428" y="491940"/>
                    <a:pt x="197680" y="445019"/>
                  </a:cubicBezTo>
                  <a:close/>
                  <a:moveTo>
                    <a:pt x="303774" y="278047"/>
                  </a:moveTo>
                  <a:cubicBezTo>
                    <a:pt x="310254" y="278047"/>
                    <a:pt x="316735" y="280513"/>
                    <a:pt x="321679" y="285444"/>
                  </a:cubicBezTo>
                  <a:cubicBezTo>
                    <a:pt x="331656" y="295307"/>
                    <a:pt x="331656" y="311390"/>
                    <a:pt x="321679" y="321164"/>
                  </a:cubicBezTo>
                  <a:cubicBezTo>
                    <a:pt x="311791" y="331116"/>
                    <a:pt x="295756" y="331116"/>
                    <a:pt x="285868" y="321164"/>
                  </a:cubicBezTo>
                  <a:cubicBezTo>
                    <a:pt x="275980" y="311390"/>
                    <a:pt x="275980" y="295307"/>
                    <a:pt x="285868" y="285444"/>
                  </a:cubicBezTo>
                  <a:cubicBezTo>
                    <a:pt x="290812" y="280513"/>
                    <a:pt x="297293" y="278047"/>
                    <a:pt x="303774" y="278047"/>
                  </a:cubicBezTo>
                  <a:close/>
                  <a:moveTo>
                    <a:pt x="303818" y="176954"/>
                  </a:moveTo>
                  <a:cubicBezTo>
                    <a:pt x="279453" y="176954"/>
                    <a:pt x="255088" y="183930"/>
                    <a:pt x="233994" y="197882"/>
                  </a:cubicBezTo>
                  <a:lnTo>
                    <a:pt x="245742" y="209613"/>
                  </a:lnTo>
                  <a:cubicBezTo>
                    <a:pt x="255622" y="219477"/>
                    <a:pt x="255622" y="235473"/>
                    <a:pt x="245742" y="245337"/>
                  </a:cubicBezTo>
                  <a:cubicBezTo>
                    <a:pt x="235863" y="255201"/>
                    <a:pt x="219842" y="255201"/>
                    <a:pt x="209962" y="245337"/>
                  </a:cubicBezTo>
                  <a:lnTo>
                    <a:pt x="198214" y="233606"/>
                  </a:lnTo>
                  <a:cubicBezTo>
                    <a:pt x="170266" y="275729"/>
                    <a:pt x="170266" y="330915"/>
                    <a:pt x="198214" y="373037"/>
                  </a:cubicBezTo>
                  <a:lnTo>
                    <a:pt x="209962" y="361307"/>
                  </a:lnTo>
                  <a:cubicBezTo>
                    <a:pt x="219842" y="351443"/>
                    <a:pt x="235863" y="351443"/>
                    <a:pt x="245742" y="361307"/>
                  </a:cubicBezTo>
                  <a:cubicBezTo>
                    <a:pt x="255622" y="371171"/>
                    <a:pt x="255622" y="387167"/>
                    <a:pt x="245742" y="397031"/>
                  </a:cubicBezTo>
                  <a:lnTo>
                    <a:pt x="233994" y="408762"/>
                  </a:lnTo>
                  <a:cubicBezTo>
                    <a:pt x="276182" y="436666"/>
                    <a:pt x="331454" y="436666"/>
                    <a:pt x="373642" y="408762"/>
                  </a:cubicBezTo>
                  <a:lnTo>
                    <a:pt x="361894" y="397031"/>
                  </a:lnTo>
                  <a:cubicBezTo>
                    <a:pt x="351925" y="387167"/>
                    <a:pt x="351925" y="371171"/>
                    <a:pt x="361894" y="361307"/>
                  </a:cubicBezTo>
                  <a:cubicBezTo>
                    <a:pt x="371773" y="351443"/>
                    <a:pt x="387794" y="351443"/>
                    <a:pt x="397674" y="361307"/>
                  </a:cubicBezTo>
                  <a:lnTo>
                    <a:pt x="409422" y="373037"/>
                  </a:lnTo>
                  <a:cubicBezTo>
                    <a:pt x="437370" y="330915"/>
                    <a:pt x="437370" y="275729"/>
                    <a:pt x="409422" y="233606"/>
                  </a:cubicBezTo>
                  <a:lnTo>
                    <a:pt x="397674" y="245337"/>
                  </a:lnTo>
                  <a:cubicBezTo>
                    <a:pt x="387794" y="255201"/>
                    <a:pt x="371773" y="255201"/>
                    <a:pt x="361894" y="245337"/>
                  </a:cubicBezTo>
                  <a:cubicBezTo>
                    <a:pt x="351925" y="235473"/>
                    <a:pt x="351925" y="219477"/>
                    <a:pt x="361894" y="209613"/>
                  </a:cubicBezTo>
                  <a:lnTo>
                    <a:pt x="373642" y="197882"/>
                  </a:lnTo>
                  <a:cubicBezTo>
                    <a:pt x="352548" y="183930"/>
                    <a:pt x="328183" y="176954"/>
                    <a:pt x="303818" y="176954"/>
                  </a:cubicBezTo>
                  <a:close/>
                  <a:moveTo>
                    <a:pt x="499851" y="143318"/>
                  </a:moveTo>
                  <a:lnTo>
                    <a:pt x="445736" y="197349"/>
                  </a:lnTo>
                  <a:cubicBezTo>
                    <a:pt x="492731" y="260000"/>
                    <a:pt x="492731" y="346644"/>
                    <a:pt x="445736" y="409295"/>
                  </a:cubicBezTo>
                  <a:lnTo>
                    <a:pt x="499851" y="463325"/>
                  </a:lnTo>
                  <a:cubicBezTo>
                    <a:pt x="576040" y="370460"/>
                    <a:pt x="576040" y="236183"/>
                    <a:pt x="499851" y="143318"/>
                  </a:cubicBezTo>
                  <a:close/>
                  <a:moveTo>
                    <a:pt x="107785" y="143318"/>
                  </a:moveTo>
                  <a:cubicBezTo>
                    <a:pt x="31596" y="236183"/>
                    <a:pt x="31596" y="370460"/>
                    <a:pt x="107785" y="463325"/>
                  </a:cubicBezTo>
                  <a:lnTo>
                    <a:pt x="161900" y="409295"/>
                  </a:lnTo>
                  <a:cubicBezTo>
                    <a:pt x="114816" y="346644"/>
                    <a:pt x="114816" y="260000"/>
                    <a:pt x="161900" y="197349"/>
                  </a:cubicBezTo>
                  <a:close/>
                  <a:moveTo>
                    <a:pt x="303807" y="50542"/>
                  </a:moveTo>
                  <a:cubicBezTo>
                    <a:pt x="246944" y="50542"/>
                    <a:pt x="190070" y="69560"/>
                    <a:pt x="143565" y="107594"/>
                  </a:cubicBezTo>
                  <a:lnTo>
                    <a:pt x="197680" y="161625"/>
                  </a:lnTo>
                  <a:cubicBezTo>
                    <a:pt x="260428" y="114615"/>
                    <a:pt x="347208" y="114615"/>
                    <a:pt x="409956" y="161625"/>
                  </a:cubicBezTo>
                  <a:lnTo>
                    <a:pt x="463982" y="107594"/>
                  </a:lnTo>
                  <a:cubicBezTo>
                    <a:pt x="417521" y="69560"/>
                    <a:pt x="360670" y="50542"/>
                    <a:pt x="303807" y="50542"/>
                  </a:cubicBezTo>
                  <a:close/>
                  <a:moveTo>
                    <a:pt x="303818" y="0"/>
                  </a:moveTo>
                  <a:cubicBezTo>
                    <a:pt x="381564" y="0"/>
                    <a:pt x="459309" y="29614"/>
                    <a:pt x="518631" y="88843"/>
                  </a:cubicBezTo>
                  <a:cubicBezTo>
                    <a:pt x="637186" y="207213"/>
                    <a:pt x="637275" y="399253"/>
                    <a:pt x="518720" y="517623"/>
                  </a:cubicBezTo>
                  <a:cubicBezTo>
                    <a:pt x="518720" y="517712"/>
                    <a:pt x="518631" y="517712"/>
                    <a:pt x="518631" y="517800"/>
                  </a:cubicBezTo>
                  <a:cubicBezTo>
                    <a:pt x="518542" y="517800"/>
                    <a:pt x="518542" y="517889"/>
                    <a:pt x="518453" y="517889"/>
                  </a:cubicBezTo>
                  <a:cubicBezTo>
                    <a:pt x="399899" y="636170"/>
                    <a:pt x="207737" y="636170"/>
                    <a:pt x="89094" y="517889"/>
                  </a:cubicBezTo>
                  <a:cubicBezTo>
                    <a:pt x="89094" y="517889"/>
                    <a:pt x="89005" y="517800"/>
                    <a:pt x="89005" y="517800"/>
                  </a:cubicBezTo>
                  <a:cubicBezTo>
                    <a:pt x="88916" y="517712"/>
                    <a:pt x="88916" y="517712"/>
                    <a:pt x="88827" y="517623"/>
                  </a:cubicBezTo>
                  <a:cubicBezTo>
                    <a:pt x="-29639" y="399164"/>
                    <a:pt x="-29639" y="207213"/>
                    <a:pt x="89005" y="88843"/>
                  </a:cubicBezTo>
                  <a:cubicBezTo>
                    <a:pt x="148327" y="29614"/>
                    <a:pt x="226072" y="0"/>
                    <a:pt x="3038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4089400" y="2235200"/>
            <a:ext cx="8013700" cy="4724400"/>
          </a:xfrm>
          <a:custGeom>
            <a:avLst/>
            <a:gdLst>
              <a:gd name="connsiteX0" fmla="*/ 12700 w 8013700"/>
              <a:gd name="connsiteY0" fmla="*/ 939800 h 4724400"/>
              <a:gd name="connsiteX1" fmla="*/ 3797300 w 8013700"/>
              <a:gd name="connsiteY1" fmla="*/ 4724400 h 4724400"/>
              <a:gd name="connsiteX2" fmla="*/ 7734300 w 8013700"/>
              <a:gd name="connsiteY2" fmla="*/ 4724400 h 4724400"/>
              <a:gd name="connsiteX3" fmla="*/ 8013700 w 8013700"/>
              <a:gd name="connsiteY3" fmla="*/ 4724400 h 4724400"/>
              <a:gd name="connsiteX4" fmla="*/ 3289300 w 8013700"/>
              <a:gd name="connsiteY4" fmla="*/ 0 h 4724400"/>
              <a:gd name="connsiteX5" fmla="*/ 63500 w 8013700"/>
              <a:gd name="connsiteY5" fmla="*/ 0 h 4724400"/>
              <a:gd name="connsiteX6" fmla="*/ 0 w 8013700"/>
              <a:gd name="connsiteY6" fmla="*/ 0 h 4724400"/>
              <a:gd name="connsiteX7" fmla="*/ 12700 w 8013700"/>
              <a:gd name="connsiteY7" fmla="*/ 93980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13700" h="4724400">
                <a:moveTo>
                  <a:pt x="12700" y="939800"/>
                </a:moveTo>
                <a:lnTo>
                  <a:pt x="3797300" y="4724400"/>
                </a:lnTo>
                <a:lnTo>
                  <a:pt x="7734300" y="4724400"/>
                </a:lnTo>
                <a:lnTo>
                  <a:pt x="8013700" y="4724400"/>
                </a:lnTo>
                <a:lnTo>
                  <a:pt x="3289300" y="0"/>
                </a:lnTo>
                <a:lnTo>
                  <a:pt x="63500" y="0"/>
                </a:lnTo>
                <a:lnTo>
                  <a:pt x="0" y="0"/>
                </a:lnTo>
                <a:lnTo>
                  <a:pt x="12700" y="939800"/>
                </a:lnTo>
                <a:close/>
              </a:path>
            </a:pathLst>
          </a:custGeom>
          <a:gradFill>
            <a:gsLst>
              <a:gs pos="60000">
                <a:schemeClr val="accent1">
                  <a:lumMod val="5000"/>
                  <a:lumOff val="95000"/>
                  <a:alpha val="70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406900" y="3606800"/>
            <a:ext cx="7239000" cy="3276600"/>
          </a:xfrm>
          <a:custGeom>
            <a:avLst/>
            <a:gdLst>
              <a:gd name="connsiteX0" fmla="*/ 0 w 7239000"/>
              <a:gd name="connsiteY0" fmla="*/ 977900 h 3276600"/>
              <a:gd name="connsiteX1" fmla="*/ 0 w 7239000"/>
              <a:gd name="connsiteY1" fmla="*/ 0 h 3276600"/>
              <a:gd name="connsiteX2" fmla="*/ 3949700 w 7239000"/>
              <a:gd name="connsiteY2" fmla="*/ 0 h 3276600"/>
              <a:gd name="connsiteX3" fmla="*/ 3962400 w 7239000"/>
              <a:gd name="connsiteY3" fmla="*/ 0 h 3276600"/>
              <a:gd name="connsiteX4" fmla="*/ 7239000 w 7239000"/>
              <a:gd name="connsiteY4" fmla="*/ 3276600 h 3276600"/>
              <a:gd name="connsiteX5" fmla="*/ 2540000 w 7239000"/>
              <a:gd name="connsiteY5" fmla="*/ 3276600 h 3276600"/>
              <a:gd name="connsiteX6" fmla="*/ 2400300 w 7239000"/>
              <a:gd name="connsiteY6" fmla="*/ 3276600 h 3276600"/>
              <a:gd name="connsiteX7" fmla="*/ 2298700 w 7239000"/>
              <a:gd name="connsiteY7" fmla="*/ 3276600 h 3276600"/>
              <a:gd name="connsiteX8" fmla="*/ 0 w 7239000"/>
              <a:gd name="connsiteY8" fmla="*/ 97790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39000" h="3276600">
                <a:moveTo>
                  <a:pt x="0" y="977900"/>
                </a:moveTo>
                <a:lnTo>
                  <a:pt x="0" y="0"/>
                </a:lnTo>
                <a:lnTo>
                  <a:pt x="3949700" y="0"/>
                </a:lnTo>
                <a:lnTo>
                  <a:pt x="3962400" y="0"/>
                </a:lnTo>
                <a:lnTo>
                  <a:pt x="7239000" y="3276600"/>
                </a:lnTo>
                <a:lnTo>
                  <a:pt x="2540000" y="3276600"/>
                </a:lnTo>
                <a:lnTo>
                  <a:pt x="2400300" y="3276600"/>
                </a:lnTo>
                <a:lnTo>
                  <a:pt x="2298700" y="3276600"/>
                </a:lnTo>
                <a:lnTo>
                  <a:pt x="0" y="977900"/>
                </a:lnTo>
                <a:close/>
              </a:path>
            </a:pathLst>
          </a:custGeom>
          <a:gradFill>
            <a:gsLst>
              <a:gs pos="60000">
                <a:schemeClr val="accent1">
                  <a:lumMod val="5000"/>
                  <a:lumOff val="95000"/>
                  <a:alpha val="70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00" y="1552387"/>
            <a:ext cx="3402780" cy="307589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988747" y="2094947"/>
            <a:ext cx="3377944" cy="1104926"/>
            <a:chOff x="1225354" y="863600"/>
            <a:chExt cx="5937446" cy="1422400"/>
          </a:xfrm>
        </p:grpSpPr>
        <p:sp>
          <p:nvSpPr>
            <p:cNvPr id="3" name="矩形 2"/>
            <p:cNvSpPr/>
            <p:nvPr/>
          </p:nvSpPr>
          <p:spPr>
            <a:xfrm>
              <a:off x="1397000" y="1003300"/>
              <a:ext cx="5765800" cy="1282700"/>
            </a:xfrm>
            <a:prstGeom prst="rect">
              <a:avLst/>
            </a:prstGeom>
            <a:solidFill>
              <a:srgbClr val="FFE1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4400" b="1" dirty="0"/>
                <a:t>PART | 01</a:t>
              </a:r>
              <a:endParaRPr lang="zh-CN" altLang="en-US" sz="4400" b="1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1225354" y="863600"/>
              <a:ext cx="5765800" cy="1282699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286815" y="3475547"/>
            <a:ext cx="4081706" cy="1104926"/>
            <a:chOff x="1233100" y="863600"/>
            <a:chExt cx="5929700" cy="1422400"/>
          </a:xfrm>
        </p:grpSpPr>
        <p:sp>
          <p:nvSpPr>
            <p:cNvPr id="12" name="矩形 11"/>
            <p:cNvSpPr/>
            <p:nvPr/>
          </p:nvSpPr>
          <p:spPr>
            <a:xfrm>
              <a:off x="1397000" y="1003300"/>
              <a:ext cx="5765800" cy="1282700"/>
            </a:xfrm>
            <a:prstGeom prst="rect">
              <a:avLst/>
            </a:prstGeom>
            <a:solidFill>
              <a:srgbClr val="8EC3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4000" b="1" spc="600" dirty="0"/>
                <a:t>架构</a:t>
              </a:r>
              <a:endParaRPr lang="en-US" altLang="zh-CN" sz="4000" b="1" spc="6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233100" y="863600"/>
              <a:ext cx="5765801" cy="1282699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440" y="2913761"/>
            <a:ext cx="2273385" cy="235319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561091" y="1367124"/>
            <a:ext cx="6055671" cy="2540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875909" y="3462846"/>
            <a:ext cx="6055671" cy="25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826715" y="783476"/>
            <a:ext cx="5461614" cy="2554746"/>
            <a:chOff x="816442" y="594854"/>
            <a:chExt cx="5461614" cy="2554746"/>
          </a:xfrm>
        </p:grpSpPr>
        <p:sp>
          <p:nvSpPr>
            <p:cNvPr id="23" name="任意多边形 22"/>
            <p:cNvSpPr/>
            <p:nvPr/>
          </p:nvSpPr>
          <p:spPr>
            <a:xfrm>
              <a:off x="923827" y="726107"/>
              <a:ext cx="5354229" cy="2423493"/>
            </a:xfrm>
            <a:custGeom>
              <a:avLst/>
              <a:gdLst>
                <a:gd name="connsiteX0" fmla="*/ 0 w 7239000"/>
                <a:gd name="connsiteY0" fmla="*/ 977900 h 3276600"/>
                <a:gd name="connsiteX1" fmla="*/ 0 w 7239000"/>
                <a:gd name="connsiteY1" fmla="*/ 0 h 3276600"/>
                <a:gd name="connsiteX2" fmla="*/ 3949700 w 7239000"/>
                <a:gd name="connsiteY2" fmla="*/ 0 h 3276600"/>
                <a:gd name="connsiteX3" fmla="*/ 3962400 w 7239000"/>
                <a:gd name="connsiteY3" fmla="*/ 0 h 3276600"/>
                <a:gd name="connsiteX4" fmla="*/ 7239000 w 7239000"/>
                <a:gd name="connsiteY4" fmla="*/ 3276600 h 3276600"/>
                <a:gd name="connsiteX5" fmla="*/ 2540000 w 7239000"/>
                <a:gd name="connsiteY5" fmla="*/ 3276600 h 3276600"/>
                <a:gd name="connsiteX6" fmla="*/ 2400300 w 7239000"/>
                <a:gd name="connsiteY6" fmla="*/ 3276600 h 3276600"/>
                <a:gd name="connsiteX7" fmla="*/ 2298700 w 7239000"/>
                <a:gd name="connsiteY7" fmla="*/ 3276600 h 3276600"/>
                <a:gd name="connsiteX8" fmla="*/ 0 w 7239000"/>
                <a:gd name="connsiteY8" fmla="*/ 977900 h 327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00" h="3276600">
                  <a:moveTo>
                    <a:pt x="0" y="977900"/>
                  </a:moveTo>
                  <a:lnTo>
                    <a:pt x="0" y="0"/>
                  </a:lnTo>
                  <a:lnTo>
                    <a:pt x="3949700" y="0"/>
                  </a:lnTo>
                  <a:lnTo>
                    <a:pt x="3962400" y="0"/>
                  </a:lnTo>
                  <a:lnTo>
                    <a:pt x="7239000" y="3276600"/>
                  </a:lnTo>
                  <a:lnTo>
                    <a:pt x="2540000" y="3276600"/>
                  </a:lnTo>
                  <a:lnTo>
                    <a:pt x="2400300" y="3276600"/>
                  </a:lnTo>
                  <a:lnTo>
                    <a:pt x="2298700" y="3276600"/>
                  </a:lnTo>
                  <a:lnTo>
                    <a:pt x="0" y="977900"/>
                  </a:lnTo>
                  <a:close/>
                </a:path>
              </a:pathLst>
            </a:custGeom>
            <a:gradFill>
              <a:gsLst>
                <a:gs pos="60000">
                  <a:schemeClr val="accent1">
                    <a:lumMod val="5000"/>
                    <a:lumOff val="95000"/>
                    <a:alpha val="70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816442" y="594854"/>
              <a:ext cx="3012893" cy="817244"/>
              <a:chOff x="1245055" y="863600"/>
              <a:chExt cx="5917745" cy="1422400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397000" y="1003300"/>
                <a:ext cx="5765800" cy="1282700"/>
              </a:xfrm>
              <a:prstGeom prst="rect">
                <a:avLst/>
              </a:prstGeom>
              <a:solidFill>
                <a:srgbClr val="8EC3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2800" b="1" spc="600" dirty="0"/>
                  <a:t>CS</a:t>
                </a:r>
                <a:r>
                  <a:rPr lang="zh-CN" altLang="en-US" sz="2800" b="1" spc="600" dirty="0"/>
                  <a:t>架构</a:t>
                </a:r>
                <a:endParaRPr lang="zh-CN" altLang="en-US" sz="2800" b="1" spc="600" dirty="0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245055" y="863600"/>
                <a:ext cx="5765801" cy="1282700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1" name="任意多边形 20"/>
          <p:cNvSpPr/>
          <p:nvPr/>
        </p:nvSpPr>
        <p:spPr>
          <a:xfrm>
            <a:off x="2444419" y="1002206"/>
            <a:ext cx="7747869" cy="5537200"/>
          </a:xfrm>
          <a:custGeom>
            <a:avLst/>
            <a:gdLst>
              <a:gd name="connsiteX0" fmla="*/ 0 w 4673600"/>
              <a:gd name="connsiteY0" fmla="*/ 1333500 h 3340100"/>
              <a:gd name="connsiteX1" fmla="*/ 1333500 w 4673600"/>
              <a:gd name="connsiteY1" fmla="*/ 0 h 3340100"/>
              <a:gd name="connsiteX2" fmla="*/ 4673600 w 4673600"/>
              <a:gd name="connsiteY2" fmla="*/ 3340100 h 3340100"/>
              <a:gd name="connsiteX3" fmla="*/ 2413000 w 4673600"/>
              <a:gd name="connsiteY3" fmla="*/ 3340100 h 3340100"/>
              <a:gd name="connsiteX4" fmla="*/ 2120900 w 4673600"/>
              <a:gd name="connsiteY4" fmla="*/ 3340100 h 3340100"/>
              <a:gd name="connsiteX5" fmla="*/ 1981200 w 4673600"/>
              <a:gd name="connsiteY5" fmla="*/ 3340100 h 3340100"/>
              <a:gd name="connsiteX6" fmla="*/ 0 w 4673600"/>
              <a:gd name="connsiteY6" fmla="*/ 1333500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3600" h="3340100">
                <a:moveTo>
                  <a:pt x="0" y="1333500"/>
                </a:moveTo>
                <a:lnTo>
                  <a:pt x="1333500" y="0"/>
                </a:lnTo>
                <a:lnTo>
                  <a:pt x="4673600" y="3340100"/>
                </a:lnTo>
                <a:lnTo>
                  <a:pt x="2413000" y="3340100"/>
                </a:lnTo>
                <a:lnTo>
                  <a:pt x="2120900" y="3340100"/>
                </a:lnTo>
                <a:lnTo>
                  <a:pt x="1981200" y="3340100"/>
                </a:lnTo>
                <a:lnTo>
                  <a:pt x="0" y="1333500"/>
                </a:lnTo>
                <a:close/>
              </a:path>
            </a:pathLst>
          </a:custGeom>
          <a:gradFill>
            <a:gsLst>
              <a:gs pos="60000">
                <a:schemeClr val="accent1">
                  <a:lumMod val="5000"/>
                  <a:lumOff val="95000"/>
                  <a:alpha val="70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839414" y="2060848"/>
            <a:ext cx="4463661" cy="2654934"/>
            <a:chOff x="839414" y="2060849"/>
            <a:chExt cx="4350507" cy="2448128"/>
          </a:xfrm>
        </p:grpSpPr>
        <p:sp>
          <p:nvSpPr>
            <p:cNvPr id="11" name="文本框 25"/>
            <p:cNvSpPr txBox="1"/>
            <p:nvPr/>
          </p:nvSpPr>
          <p:spPr bwMode="auto">
            <a:xfrm>
              <a:off x="839416" y="2060849"/>
              <a:ext cx="3183440" cy="372240"/>
            </a:xfrm>
            <a:prstGeom prst="rect">
              <a:avLst/>
            </a:prstGeom>
          </p:spPr>
          <p:txBody>
            <a:bodyPr wrap="none" lIns="120000" tIns="62400" rIns="120000" bIns="6240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>
                <a:defRPr/>
              </a:pPr>
              <a:r>
                <a:rPr lang="zh-CN" altLang="en-US" sz="2400" b="1" dirty="0"/>
                <a:t>服务器端</a:t>
              </a:r>
              <a:endParaRPr lang="zh-CN" altLang="en-US" sz="2400" b="1" dirty="0"/>
            </a:p>
          </p:txBody>
        </p:sp>
        <p:sp>
          <p:nvSpPr>
            <p:cNvPr id="12" name="文本框 26"/>
            <p:cNvSpPr txBox="1"/>
            <p:nvPr/>
          </p:nvSpPr>
          <p:spPr bwMode="auto">
            <a:xfrm>
              <a:off x="839414" y="2614767"/>
              <a:ext cx="4350507" cy="832633"/>
            </a:xfrm>
            <a:prstGeom prst="rect">
              <a:avLst/>
            </a:prstGeom>
          </p:spPr>
          <p:txBody>
            <a:bodyPr wrap="square" lIns="120000" tIns="62400" rIns="120000" bIns="6240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>
                <a:lnSpc>
                  <a:spcPct val="130000"/>
                </a:lnSpc>
                <a:spcBef>
                  <a:spcPct val="0"/>
                </a:spcBef>
                <a:defRPr/>
              </a:pPr>
              <a:r>
                <a:rPr lang="zh-CN" altLang="en-US" sz="2000" dirty="0"/>
                <a:t>使用</a:t>
              </a:r>
              <a:r>
                <a:rPr lang="en-US" altLang="zh-CN" sz="2000" dirty="0"/>
                <a:t>Web Service</a:t>
              </a:r>
              <a:r>
                <a:rPr lang="zh-CN" altLang="en-US" sz="2000" dirty="0"/>
                <a:t>以及</a:t>
              </a:r>
              <a:r>
                <a:rPr lang="en-US" altLang="zh-CN" sz="2000" dirty="0"/>
                <a:t>Restful API(</a:t>
              </a:r>
              <a:r>
                <a:rPr lang="en-US" altLang="zh-CN" sz="2000" dirty="0" err="1"/>
                <a:t>Python+Flask</a:t>
              </a:r>
              <a:r>
                <a:rPr lang="en-US" altLang="zh-CN" sz="2000" dirty="0"/>
                <a:t>)</a:t>
              </a:r>
              <a:r>
                <a:rPr lang="zh-CN" altLang="en-US" sz="2000" dirty="0"/>
                <a:t>作为后端。</a:t>
              </a:r>
              <a:endParaRPr lang="zh-CN" altLang="en-US" sz="2000" dirty="0"/>
            </a:p>
          </p:txBody>
        </p:sp>
        <p:sp>
          <p:nvSpPr>
            <p:cNvPr id="15" name="文本框 29"/>
            <p:cNvSpPr txBox="1"/>
            <p:nvPr/>
          </p:nvSpPr>
          <p:spPr bwMode="auto">
            <a:xfrm>
              <a:off x="863400" y="3512169"/>
              <a:ext cx="3183440" cy="372240"/>
            </a:xfrm>
            <a:prstGeom prst="rect">
              <a:avLst/>
            </a:prstGeom>
          </p:spPr>
          <p:txBody>
            <a:bodyPr wrap="none" lIns="120000" tIns="62400" rIns="120000" bIns="6240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>
                <a:defRPr/>
              </a:pPr>
              <a:r>
                <a:rPr lang="zh-CN" altLang="en-US" sz="2400" b="1" dirty="0"/>
                <a:t>用户端</a:t>
              </a:r>
              <a:endParaRPr lang="zh-CN" altLang="en-US" sz="2400" b="1" dirty="0"/>
            </a:p>
          </p:txBody>
        </p:sp>
        <p:sp>
          <p:nvSpPr>
            <p:cNvPr id="16" name="文本框 30"/>
            <p:cNvSpPr txBox="1"/>
            <p:nvPr/>
          </p:nvSpPr>
          <p:spPr bwMode="auto">
            <a:xfrm>
              <a:off x="839415" y="3861374"/>
              <a:ext cx="3581590" cy="647603"/>
            </a:xfrm>
            <a:prstGeom prst="rect">
              <a:avLst/>
            </a:prstGeom>
          </p:spPr>
          <p:txBody>
            <a:bodyPr wrap="square" lIns="120000" tIns="62400" rIns="120000" bIns="6240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>
                <a:lnSpc>
                  <a:spcPct val="130000"/>
                </a:lnSpc>
                <a:spcBef>
                  <a:spcPct val="0"/>
                </a:spcBef>
                <a:defRPr/>
              </a:pPr>
              <a:r>
                <a:rPr lang="zh-CN" altLang="en-US" sz="2000" dirty="0"/>
                <a:t>发出请求以及处理接收的消息。</a:t>
              </a:r>
              <a:endParaRPr lang="zh-CN" altLang="en-US" sz="2000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600066" y="2262690"/>
            <a:ext cx="2031816" cy="1905430"/>
            <a:chOff x="4365078" y="2062769"/>
            <a:chExt cx="3284212" cy="3250000"/>
          </a:xfr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reflection blurRad="114300" stA="23000" endPos="64000" dist="165100" dir="5400000" sy="-100000" algn="bl" rotWithShape="0"/>
          </a:effectLst>
        </p:grpSpPr>
        <p:sp>
          <p:nvSpPr>
            <p:cNvPr id="22" name="Oval 5"/>
            <p:cNvSpPr/>
            <p:nvPr/>
          </p:nvSpPr>
          <p:spPr bwMode="auto">
            <a:xfrm>
              <a:off x="4875409" y="2539480"/>
              <a:ext cx="2268115" cy="2268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365078" y="2062769"/>
              <a:ext cx="3284212" cy="3250000"/>
              <a:chOff x="3125084" y="2439191"/>
              <a:chExt cx="2893832" cy="2863689"/>
            </a:xfrm>
          </p:grpSpPr>
          <p:sp>
            <p:nvSpPr>
              <p:cNvPr id="17" name="L 形 16"/>
              <p:cNvSpPr/>
              <p:nvPr/>
            </p:nvSpPr>
            <p:spPr>
              <a:xfrm>
                <a:off x="3125084" y="4006736"/>
                <a:ext cx="1296144" cy="1296144"/>
              </a:xfrm>
              <a:prstGeom prst="corner">
                <a:avLst>
                  <a:gd name="adj1" fmla="val 16416"/>
                  <a:gd name="adj2" fmla="val 16509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L 形 17"/>
              <p:cNvSpPr/>
              <p:nvPr/>
            </p:nvSpPr>
            <p:spPr>
              <a:xfrm flipH="1">
                <a:off x="4722772" y="4006736"/>
                <a:ext cx="1296144" cy="1296144"/>
              </a:xfrm>
              <a:prstGeom prst="corner">
                <a:avLst>
                  <a:gd name="adj1" fmla="val 16416"/>
                  <a:gd name="adj2" fmla="val 16509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L 形 18"/>
              <p:cNvSpPr/>
              <p:nvPr/>
            </p:nvSpPr>
            <p:spPr>
              <a:xfrm flipV="1">
                <a:off x="3125084" y="2439191"/>
                <a:ext cx="1296144" cy="1296144"/>
              </a:xfrm>
              <a:prstGeom prst="corner">
                <a:avLst>
                  <a:gd name="adj1" fmla="val 16416"/>
                  <a:gd name="adj2" fmla="val 16509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L 形 19"/>
              <p:cNvSpPr/>
              <p:nvPr/>
            </p:nvSpPr>
            <p:spPr>
              <a:xfrm flipH="1" flipV="1">
                <a:off x="4722772" y="2439191"/>
                <a:ext cx="1296144" cy="1296144"/>
              </a:xfrm>
              <a:prstGeom prst="corner">
                <a:avLst>
                  <a:gd name="adj1" fmla="val 16416"/>
                  <a:gd name="adj2" fmla="val 1650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8" name="web-development_48645"/>
            <p:cNvSpPr>
              <a:spLocks noChangeAspect="1"/>
            </p:cNvSpPr>
            <p:nvPr/>
          </p:nvSpPr>
          <p:spPr bwMode="auto">
            <a:xfrm>
              <a:off x="5216656" y="2878921"/>
              <a:ext cx="1591638" cy="1589232"/>
            </a:xfrm>
            <a:custGeom>
              <a:avLst/>
              <a:gdLst>
                <a:gd name="connsiteX0" fmla="*/ 290458 w 587787"/>
                <a:gd name="connsiteY0" fmla="*/ 249891 h 586899"/>
                <a:gd name="connsiteX1" fmla="*/ 271751 w 587787"/>
                <a:gd name="connsiteY1" fmla="*/ 256596 h 586899"/>
                <a:gd name="connsiteX2" fmla="*/ 253303 w 587787"/>
                <a:gd name="connsiteY2" fmla="*/ 324741 h 586899"/>
                <a:gd name="connsiteX3" fmla="*/ 321560 w 587787"/>
                <a:gd name="connsiteY3" fmla="*/ 343158 h 586899"/>
                <a:gd name="connsiteX4" fmla="*/ 340008 w 587787"/>
                <a:gd name="connsiteY4" fmla="*/ 275013 h 586899"/>
                <a:gd name="connsiteX5" fmla="*/ 290458 w 587787"/>
                <a:gd name="connsiteY5" fmla="*/ 249891 h 586899"/>
                <a:gd name="connsiteX6" fmla="*/ 314181 w 587787"/>
                <a:gd name="connsiteY6" fmla="*/ 159597 h 586899"/>
                <a:gd name="connsiteX7" fmla="*/ 354151 w 587787"/>
                <a:gd name="connsiteY7" fmla="*/ 170648 h 586899"/>
                <a:gd name="connsiteX8" fmla="*/ 350462 w 587787"/>
                <a:gd name="connsiteY8" fmla="*/ 217919 h 586899"/>
                <a:gd name="connsiteX9" fmla="*/ 361530 w 587787"/>
                <a:gd name="connsiteY9" fmla="*/ 227128 h 586899"/>
                <a:gd name="connsiteX10" fmla="*/ 407650 w 587787"/>
                <a:gd name="connsiteY10" fmla="*/ 210552 h 586899"/>
                <a:gd name="connsiteX11" fmla="*/ 429787 w 587787"/>
                <a:gd name="connsiteY11" fmla="*/ 247387 h 586899"/>
                <a:gd name="connsiteX12" fmla="*/ 392891 w 587787"/>
                <a:gd name="connsiteY12" fmla="*/ 280539 h 586899"/>
                <a:gd name="connsiteX13" fmla="*/ 392891 w 587787"/>
                <a:gd name="connsiteY13" fmla="*/ 297115 h 586899"/>
                <a:gd name="connsiteX14" fmla="*/ 437166 w 587787"/>
                <a:gd name="connsiteY14" fmla="*/ 319216 h 586899"/>
                <a:gd name="connsiteX15" fmla="*/ 426097 w 587787"/>
                <a:gd name="connsiteY15" fmla="*/ 359120 h 586899"/>
                <a:gd name="connsiteX16" fmla="*/ 378133 w 587787"/>
                <a:gd name="connsiteY16" fmla="*/ 355437 h 586899"/>
                <a:gd name="connsiteX17" fmla="*/ 368909 w 587787"/>
                <a:gd name="connsiteY17" fmla="*/ 366487 h 586899"/>
                <a:gd name="connsiteX18" fmla="*/ 387357 w 587787"/>
                <a:gd name="connsiteY18" fmla="*/ 410689 h 586899"/>
                <a:gd name="connsiteX19" fmla="*/ 350462 w 587787"/>
                <a:gd name="connsiteY19" fmla="*/ 432790 h 586899"/>
                <a:gd name="connsiteX20" fmla="*/ 317871 w 587787"/>
                <a:gd name="connsiteY20" fmla="*/ 395955 h 586899"/>
                <a:gd name="connsiteX21" fmla="*/ 303112 w 587787"/>
                <a:gd name="connsiteY21" fmla="*/ 397797 h 586899"/>
                <a:gd name="connsiteX22" fmla="*/ 280975 w 587787"/>
                <a:gd name="connsiteY22" fmla="*/ 441999 h 586899"/>
                <a:gd name="connsiteX23" fmla="*/ 240390 w 587787"/>
                <a:gd name="connsiteY23" fmla="*/ 430949 h 586899"/>
                <a:gd name="connsiteX24" fmla="*/ 244079 w 587787"/>
                <a:gd name="connsiteY24" fmla="*/ 383063 h 586899"/>
                <a:gd name="connsiteX25" fmla="*/ 233011 w 587787"/>
                <a:gd name="connsiteY25" fmla="*/ 373854 h 586899"/>
                <a:gd name="connsiteX26" fmla="*/ 187506 w 587787"/>
                <a:gd name="connsiteY26" fmla="*/ 390430 h 586899"/>
                <a:gd name="connsiteX27" fmla="*/ 165369 w 587787"/>
                <a:gd name="connsiteY27" fmla="*/ 353595 h 586899"/>
                <a:gd name="connsiteX28" fmla="*/ 202264 w 587787"/>
                <a:gd name="connsiteY28" fmla="*/ 321057 h 586899"/>
                <a:gd name="connsiteX29" fmla="*/ 200420 w 587787"/>
                <a:gd name="connsiteY29" fmla="*/ 306323 h 586899"/>
                <a:gd name="connsiteX30" fmla="*/ 156145 w 587787"/>
                <a:gd name="connsiteY30" fmla="*/ 284222 h 586899"/>
                <a:gd name="connsiteX31" fmla="*/ 167214 w 587787"/>
                <a:gd name="connsiteY31" fmla="*/ 243704 h 586899"/>
                <a:gd name="connsiteX32" fmla="*/ 214563 w 587787"/>
                <a:gd name="connsiteY32" fmla="*/ 247387 h 586899"/>
                <a:gd name="connsiteX33" fmla="*/ 223787 w 587787"/>
                <a:gd name="connsiteY33" fmla="*/ 236337 h 586899"/>
                <a:gd name="connsiteX34" fmla="*/ 207184 w 587787"/>
                <a:gd name="connsiteY34" fmla="*/ 190907 h 586899"/>
                <a:gd name="connsiteX35" fmla="*/ 244079 w 587787"/>
                <a:gd name="connsiteY35" fmla="*/ 168806 h 586899"/>
                <a:gd name="connsiteX36" fmla="*/ 277285 w 587787"/>
                <a:gd name="connsiteY36" fmla="*/ 205641 h 586899"/>
                <a:gd name="connsiteX37" fmla="*/ 292044 w 587787"/>
                <a:gd name="connsiteY37" fmla="*/ 203799 h 586899"/>
                <a:gd name="connsiteX38" fmla="*/ 330784 w 587787"/>
                <a:gd name="connsiteY38" fmla="*/ 64461 h 586899"/>
                <a:gd name="connsiteX39" fmla="*/ 293894 w 587787"/>
                <a:gd name="connsiteY39" fmla="*/ 100681 h 586899"/>
                <a:gd name="connsiteX40" fmla="*/ 257003 w 587787"/>
                <a:gd name="connsiteY40" fmla="*/ 119099 h 586899"/>
                <a:gd name="connsiteX41" fmla="*/ 100834 w 587787"/>
                <a:gd name="connsiteY41" fmla="*/ 119099 h 586899"/>
                <a:gd name="connsiteX42" fmla="*/ 64558 w 587787"/>
                <a:gd name="connsiteY42" fmla="*/ 155933 h 586899"/>
                <a:gd name="connsiteX43" fmla="*/ 64558 w 587787"/>
                <a:gd name="connsiteY43" fmla="*/ 485604 h 586899"/>
                <a:gd name="connsiteX44" fmla="*/ 100834 w 587787"/>
                <a:gd name="connsiteY44" fmla="*/ 522438 h 586899"/>
                <a:gd name="connsiteX45" fmla="*/ 486338 w 587787"/>
                <a:gd name="connsiteY45" fmla="*/ 522438 h 586899"/>
                <a:gd name="connsiteX46" fmla="*/ 523229 w 587787"/>
                <a:gd name="connsiteY46" fmla="*/ 485604 h 586899"/>
                <a:gd name="connsiteX47" fmla="*/ 523229 w 587787"/>
                <a:gd name="connsiteY47" fmla="*/ 100681 h 586899"/>
                <a:gd name="connsiteX48" fmla="*/ 486338 w 587787"/>
                <a:gd name="connsiteY48" fmla="*/ 64461 h 586899"/>
                <a:gd name="connsiteX49" fmla="*/ 205971 w 587787"/>
                <a:gd name="connsiteY49" fmla="*/ 40518 h 586899"/>
                <a:gd name="connsiteX50" fmla="*/ 183837 w 587787"/>
                <a:gd name="connsiteY50" fmla="*/ 62619 h 586899"/>
                <a:gd name="connsiteX51" fmla="*/ 205971 w 587787"/>
                <a:gd name="connsiteY51" fmla="*/ 84106 h 586899"/>
                <a:gd name="connsiteX52" fmla="*/ 227491 w 587787"/>
                <a:gd name="connsiteY52" fmla="*/ 62619 h 586899"/>
                <a:gd name="connsiteX53" fmla="*/ 205971 w 587787"/>
                <a:gd name="connsiteY53" fmla="*/ 40518 h 586899"/>
                <a:gd name="connsiteX54" fmla="*/ 145102 w 587787"/>
                <a:gd name="connsiteY54" fmla="*/ 40518 h 586899"/>
                <a:gd name="connsiteX55" fmla="*/ 122968 w 587787"/>
                <a:gd name="connsiteY55" fmla="*/ 62619 h 586899"/>
                <a:gd name="connsiteX56" fmla="*/ 145102 w 587787"/>
                <a:gd name="connsiteY56" fmla="*/ 84106 h 586899"/>
                <a:gd name="connsiteX57" fmla="*/ 167237 w 587787"/>
                <a:gd name="connsiteY57" fmla="*/ 62619 h 586899"/>
                <a:gd name="connsiteX58" fmla="*/ 145102 w 587787"/>
                <a:gd name="connsiteY58" fmla="*/ 40518 h 586899"/>
                <a:gd name="connsiteX59" fmla="*/ 82389 w 587787"/>
                <a:gd name="connsiteY59" fmla="*/ 40518 h 586899"/>
                <a:gd name="connsiteX60" fmla="*/ 60869 w 587787"/>
                <a:gd name="connsiteY60" fmla="*/ 62619 h 586899"/>
                <a:gd name="connsiteX61" fmla="*/ 82389 w 587787"/>
                <a:gd name="connsiteY61" fmla="*/ 84106 h 586899"/>
                <a:gd name="connsiteX62" fmla="*/ 104523 w 587787"/>
                <a:gd name="connsiteY62" fmla="*/ 62619 h 586899"/>
                <a:gd name="connsiteX63" fmla="*/ 82389 w 587787"/>
                <a:gd name="connsiteY63" fmla="*/ 40518 h 586899"/>
                <a:gd name="connsiteX64" fmla="*/ 55336 w 587787"/>
                <a:gd name="connsiteY64" fmla="*/ 0 h 586899"/>
                <a:gd name="connsiteX65" fmla="*/ 532451 w 587787"/>
                <a:gd name="connsiteY65" fmla="*/ 0 h 586899"/>
                <a:gd name="connsiteX66" fmla="*/ 587787 w 587787"/>
                <a:gd name="connsiteY66" fmla="*/ 55252 h 586899"/>
                <a:gd name="connsiteX67" fmla="*/ 587787 w 587787"/>
                <a:gd name="connsiteY67" fmla="*/ 531647 h 586899"/>
                <a:gd name="connsiteX68" fmla="*/ 532451 w 587787"/>
                <a:gd name="connsiteY68" fmla="*/ 586899 h 586899"/>
                <a:gd name="connsiteX69" fmla="*/ 55336 w 587787"/>
                <a:gd name="connsiteY69" fmla="*/ 586899 h 586899"/>
                <a:gd name="connsiteX70" fmla="*/ 0 w 587787"/>
                <a:gd name="connsiteY70" fmla="*/ 531647 h 586899"/>
                <a:gd name="connsiteX71" fmla="*/ 0 w 587787"/>
                <a:gd name="connsiteY71" fmla="*/ 55252 h 586899"/>
                <a:gd name="connsiteX72" fmla="*/ 55336 w 587787"/>
                <a:gd name="connsiteY72" fmla="*/ 0 h 586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587787" h="586899">
                  <a:moveTo>
                    <a:pt x="290458" y="249891"/>
                  </a:moveTo>
                  <a:cubicBezTo>
                    <a:pt x="284088" y="250725"/>
                    <a:pt x="277747" y="252912"/>
                    <a:pt x="271751" y="256596"/>
                  </a:cubicBezTo>
                  <a:cubicBezTo>
                    <a:pt x="247769" y="271330"/>
                    <a:pt x="238545" y="300798"/>
                    <a:pt x="253303" y="324741"/>
                  </a:cubicBezTo>
                  <a:cubicBezTo>
                    <a:pt x="268062" y="348070"/>
                    <a:pt x="297578" y="355437"/>
                    <a:pt x="321560" y="343158"/>
                  </a:cubicBezTo>
                  <a:cubicBezTo>
                    <a:pt x="343697" y="330266"/>
                    <a:pt x="352306" y="298956"/>
                    <a:pt x="340008" y="275013"/>
                  </a:cubicBezTo>
                  <a:cubicBezTo>
                    <a:pt x="328939" y="257056"/>
                    <a:pt x="309569" y="247387"/>
                    <a:pt x="290458" y="249891"/>
                  </a:cubicBezTo>
                  <a:close/>
                  <a:moveTo>
                    <a:pt x="314181" y="159597"/>
                  </a:moveTo>
                  <a:lnTo>
                    <a:pt x="354151" y="170648"/>
                  </a:lnTo>
                  <a:lnTo>
                    <a:pt x="350462" y="217919"/>
                  </a:lnTo>
                  <a:cubicBezTo>
                    <a:pt x="354151" y="221603"/>
                    <a:pt x="357841" y="223444"/>
                    <a:pt x="361530" y="227128"/>
                  </a:cubicBezTo>
                  <a:lnTo>
                    <a:pt x="407650" y="210552"/>
                  </a:lnTo>
                  <a:lnTo>
                    <a:pt x="429787" y="247387"/>
                  </a:lnTo>
                  <a:lnTo>
                    <a:pt x="392891" y="280539"/>
                  </a:lnTo>
                  <a:cubicBezTo>
                    <a:pt x="392891" y="286064"/>
                    <a:pt x="394736" y="289748"/>
                    <a:pt x="392891" y="297115"/>
                  </a:cubicBezTo>
                  <a:lnTo>
                    <a:pt x="437166" y="319216"/>
                  </a:lnTo>
                  <a:lnTo>
                    <a:pt x="426097" y="359120"/>
                  </a:lnTo>
                  <a:lnTo>
                    <a:pt x="378133" y="355437"/>
                  </a:lnTo>
                  <a:cubicBezTo>
                    <a:pt x="376288" y="359120"/>
                    <a:pt x="372599" y="362804"/>
                    <a:pt x="368909" y="366487"/>
                  </a:cubicBezTo>
                  <a:lnTo>
                    <a:pt x="387357" y="410689"/>
                  </a:lnTo>
                  <a:lnTo>
                    <a:pt x="350462" y="432790"/>
                  </a:lnTo>
                  <a:lnTo>
                    <a:pt x="317871" y="395955"/>
                  </a:lnTo>
                  <a:cubicBezTo>
                    <a:pt x="312336" y="395955"/>
                    <a:pt x="308647" y="397797"/>
                    <a:pt x="303112" y="397797"/>
                  </a:cubicBezTo>
                  <a:lnTo>
                    <a:pt x="280975" y="441999"/>
                  </a:lnTo>
                  <a:lnTo>
                    <a:pt x="240390" y="430949"/>
                  </a:lnTo>
                  <a:lnTo>
                    <a:pt x="244079" y="383063"/>
                  </a:lnTo>
                  <a:cubicBezTo>
                    <a:pt x="240390" y="379379"/>
                    <a:pt x="236700" y="377538"/>
                    <a:pt x="233011" y="373854"/>
                  </a:cubicBezTo>
                  <a:lnTo>
                    <a:pt x="187506" y="390430"/>
                  </a:lnTo>
                  <a:lnTo>
                    <a:pt x="165369" y="353595"/>
                  </a:lnTo>
                  <a:lnTo>
                    <a:pt x="202264" y="321057"/>
                  </a:lnTo>
                  <a:cubicBezTo>
                    <a:pt x="202264" y="315532"/>
                    <a:pt x="200420" y="311849"/>
                    <a:pt x="200420" y="306323"/>
                  </a:cubicBezTo>
                  <a:lnTo>
                    <a:pt x="156145" y="284222"/>
                  </a:lnTo>
                  <a:lnTo>
                    <a:pt x="167214" y="243704"/>
                  </a:lnTo>
                  <a:lnTo>
                    <a:pt x="214563" y="247387"/>
                  </a:lnTo>
                  <a:cubicBezTo>
                    <a:pt x="216408" y="243704"/>
                    <a:pt x="220097" y="240020"/>
                    <a:pt x="223787" y="236337"/>
                  </a:cubicBezTo>
                  <a:lnTo>
                    <a:pt x="207184" y="190907"/>
                  </a:lnTo>
                  <a:lnTo>
                    <a:pt x="244079" y="168806"/>
                  </a:lnTo>
                  <a:lnTo>
                    <a:pt x="277285" y="205641"/>
                  </a:lnTo>
                  <a:cubicBezTo>
                    <a:pt x="282820" y="205641"/>
                    <a:pt x="286509" y="203799"/>
                    <a:pt x="292044" y="203799"/>
                  </a:cubicBezTo>
                  <a:close/>
                  <a:moveTo>
                    <a:pt x="330784" y="64461"/>
                  </a:moveTo>
                  <a:cubicBezTo>
                    <a:pt x="310494" y="64461"/>
                    <a:pt x="293894" y="76739"/>
                    <a:pt x="293894" y="100681"/>
                  </a:cubicBezTo>
                  <a:cubicBezTo>
                    <a:pt x="293894" y="119099"/>
                    <a:pt x="292049" y="119099"/>
                    <a:pt x="257003" y="119099"/>
                  </a:cubicBezTo>
                  <a:lnTo>
                    <a:pt x="100834" y="119099"/>
                  </a:lnTo>
                  <a:cubicBezTo>
                    <a:pt x="80544" y="119099"/>
                    <a:pt x="64558" y="135674"/>
                    <a:pt x="64558" y="155933"/>
                  </a:cubicBezTo>
                  <a:lnTo>
                    <a:pt x="64558" y="485604"/>
                  </a:lnTo>
                  <a:cubicBezTo>
                    <a:pt x="64558" y="505863"/>
                    <a:pt x="80544" y="522438"/>
                    <a:pt x="100834" y="522438"/>
                  </a:cubicBezTo>
                  <a:lnTo>
                    <a:pt x="486338" y="522438"/>
                  </a:lnTo>
                  <a:cubicBezTo>
                    <a:pt x="506628" y="522438"/>
                    <a:pt x="523229" y="505863"/>
                    <a:pt x="523229" y="485604"/>
                  </a:cubicBezTo>
                  <a:lnTo>
                    <a:pt x="523229" y="100681"/>
                  </a:lnTo>
                  <a:cubicBezTo>
                    <a:pt x="523229" y="80422"/>
                    <a:pt x="506628" y="64461"/>
                    <a:pt x="486338" y="64461"/>
                  </a:cubicBezTo>
                  <a:close/>
                  <a:moveTo>
                    <a:pt x="205971" y="40518"/>
                  </a:moveTo>
                  <a:cubicBezTo>
                    <a:pt x="194904" y="40518"/>
                    <a:pt x="183837" y="49727"/>
                    <a:pt x="183837" y="62619"/>
                  </a:cubicBezTo>
                  <a:cubicBezTo>
                    <a:pt x="183837" y="74897"/>
                    <a:pt x="194904" y="84106"/>
                    <a:pt x="205971" y="84106"/>
                  </a:cubicBezTo>
                  <a:cubicBezTo>
                    <a:pt x="218268" y="84106"/>
                    <a:pt x="227491" y="74897"/>
                    <a:pt x="227491" y="62619"/>
                  </a:cubicBezTo>
                  <a:cubicBezTo>
                    <a:pt x="227491" y="49727"/>
                    <a:pt x="216424" y="40518"/>
                    <a:pt x="205971" y="40518"/>
                  </a:cubicBezTo>
                  <a:close/>
                  <a:moveTo>
                    <a:pt x="145102" y="40518"/>
                  </a:moveTo>
                  <a:cubicBezTo>
                    <a:pt x="132191" y="40518"/>
                    <a:pt x="122968" y="49727"/>
                    <a:pt x="122968" y="62619"/>
                  </a:cubicBezTo>
                  <a:cubicBezTo>
                    <a:pt x="122968" y="74897"/>
                    <a:pt x="132191" y="84106"/>
                    <a:pt x="145102" y="84106"/>
                  </a:cubicBezTo>
                  <a:cubicBezTo>
                    <a:pt x="158014" y="84106"/>
                    <a:pt x="167237" y="74897"/>
                    <a:pt x="167237" y="62619"/>
                  </a:cubicBezTo>
                  <a:cubicBezTo>
                    <a:pt x="167237" y="49727"/>
                    <a:pt x="156169" y="40518"/>
                    <a:pt x="145102" y="40518"/>
                  </a:cubicBezTo>
                  <a:close/>
                  <a:moveTo>
                    <a:pt x="82389" y="40518"/>
                  </a:moveTo>
                  <a:cubicBezTo>
                    <a:pt x="71322" y="40518"/>
                    <a:pt x="60869" y="49727"/>
                    <a:pt x="60869" y="62619"/>
                  </a:cubicBezTo>
                  <a:cubicBezTo>
                    <a:pt x="60869" y="74897"/>
                    <a:pt x="69477" y="84106"/>
                    <a:pt x="82389" y="84106"/>
                  </a:cubicBezTo>
                  <a:cubicBezTo>
                    <a:pt x="95300" y="84106"/>
                    <a:pt x="104523" y="74897"/>
                    <a:pt x="104523" y="62619"/>
                  </a:cubicBezTo>
                  <a:cubicBezTo>
                    <a:pt x="104523" y="49727"/>
                    <a:pt x="93456" y="40518"/>
                    <a:pt x="82389" y="40518"/>
                  </a:cubicBezTo>
                  <a:close/>
                  <a:moveTo>
                    <a:pt x="55336" y="0"/>
                  </a:moveTo>
                  <a:lnTo>
                    <a:pt x="532451" y="0"/>
                  </a:lnTo>
                  <a:cubicBezTo>
                    <a:pt x="563808" y="0"/>
                    <a:pt x="587787" y="25784"/>
                    <a:pt x="587787" y="55252"/>
                  </a:cubicBezTo>
                  <a:lnTo>
                    <a:pt x="587787" y="531647"/>
                  </a:lnTo>
                  <a:cubicBezTo>
                    <a:pt x="587787" y="562956"/>
                    <a:pt x="563808" y="586899"/>
                    <a:pt x="532451" y="586899"/>
                  </a:cubicBezTo>
                  <a:lnTo>
                    <a:pt x="55336" y="586899"/>
                  </a:lnTo>
                  <a:cubicBezTo>
                    <a:pt x="23979" y="586899"/>
                    <a:pt x="0" y="562956"/>
                    <a:pt x="0" y="531647"/>
                  </a:cubicBezTo>
                  <a:lnTo>
                    <a:pt x="0" y="55252"/>
                  </a:lnTo>
                  <a:cubicBezTo>
                    <a:pt x="0" y="23943"/>
                    <a:pt x="23979" y="0"/>
                    <a:pt x="5533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5615974" y="2401726"/>
          <a:ext cx="8266335" cy="161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Document" r:id="rId1" imgW="5280660" imgH="908050" progId="Word.Document.12">
                  <p:embed/>
                </p:oleObj>
              </mc:Choice>
              <mc:Fallback>
                <p:oleObj name="Document" r:id="rId1" imgW="5280660" imgH="908050" progId="Word.Document.12">
                  <p:embed/>
                  <p:pic>
                    <p:nvPicPr>
                      <p:cNvPr id="0" name="对象 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15974" y="2401726"/>
                        <a:ext cx="8266335" cy="1611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30"/>
          <p:cNvSpPr txBox="1"/>
          <p:nvPr/>
        </p:nvSpPr>
        <p:spPr bwMode="auto">
          <a:xfrm>
            <a:off x="826715" y="5062245"/>
            <a:ext cx="3266241" cy="1008117"/>
          </a:xfrm>
          <a:prstGeom prst="rect">
            <a:avLst/>
          </a:prstGeom>
        </p:spPr>
        <p:txBody>
          <a:bodyPr wrap="square" lIns="120000" tIns="62400" rIns="120000" bIns="62400" anchor="ctr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indent="0"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en-US" sz="2000" dirty="0"/>
              <a:t>友好的界面显示。</a:t>
            </a:r>
            <a:endParaRPr lang="zh-CN" altLang="en-US" sz="2000" dirty="0"/>
          </a:p>
        </p:txBody>
      </p:sp>
      <p:sp>
        <p:nvSpPr>
          <p:cNvPr id="31" name="文本框 29"/>
          <p:cNvSpPr txBox="1"/>
          <p:nvPr/>
        </p:nvSpPr>
        <p:spPr bwMode="auto">
          <a:xfrm>
            <a:off x="869612" y="4860402"/>
            <a:ext cx="3266240" cy="403685"/>
          </a:xfrm>
          <a:prstGeom prst="rect">
            <a:avLst/>
          </a:prstGeom>
        </p:spPr>
        <p:txBody>
          <a:bodyPr wrap="none" lIns="120000" tIns="62400" rIns="120000" bIns="62400" anchor="ctr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indent="0">
              <a:defRPr/>
            </a:pPr>
            <a:r>
              <a:rPr lang="zh-CN" altLang="en-US" sz="2400" b="1" dirty="0"/>
              <a:t>用户界面</a:t>
            </a:r>
            <a:endParaRPr lang="zh-CN" altLang="en-US" sz="2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10" y="336751"/>
            <a:ext cx="12192000" cy="62807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1283"/>
            <a:ext cx="12192000" cy="61954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4089400" y="2235200"/>
            <a:ext cx="8013700" cy="4724400"/>
          </a:xfrm>
          <a:custGeom>
            <a:avLst/>
            <a:gdLst>
              <a:gd name="connsiteX0" fmla="*/ 12700 w 8013700"/>
              <a:gd name="connsiteY0" fmla="*/ 939800 h 4724400"/>
              <a:gd name="connsiteX1" fmla="*/ 3797300 w 8013700"/>
              <a:gd name="connsiteY1" fmla="*/ 4724400 h 4724400"/>
              <a:gd name="connsiteX2" fmla="*/ 7734300 w 8013700"/>
              <a:gd name="connsiteY2" fmla="*/ 4724400 h 4724400"/>
              <a:gd name="connsiteX3" fmla="*/ 8013700 w 8013700"/>
              <a:gd name="connsiteY3" fmla="*/ 4724400 h 4724400"/>
              <a:gd name="connsiteX4" fmla="*/ 3289300 w 8013700"/>
              <a:gd name="connsiteY4" fmla="*/ 0 h 4724400"/>
              <a:gd name="connsiteX5" fmla="*/ 63500 w 8013700"/>
              <a:gd name="connsiteY5" fmla="*/ 0 h 4724400"/>
              <a:gd name="connsiteX6" fmla="*/ 0 w 8013700"/>
              <a:gd name="connsiteY6" fmla="*/ 0 h 4724400"/>
              <a:gd name="connsiteX7" fmla="*/ 12700 w 8013700"/>
              <a:gd name="connsiteY7" fmla="*/ 93980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13700" h="4724400">
                <a:moveTo>
                  <a:pt x="12700" y="939800"/>
                </a:moveTo>
                <a:lnTo>
                  <a:pt x="3797300" y="4724400"/>
                </a:lnTo>
                <a:lnTo>
                  <a:pt x="7734300" y="4724400"/>
                </a:lnTo>
                <a:lnTo>
                  <a:pt x="8013700" y="4724400"/>
                </a:lnTo>
                <a:lnTo>
                  <a:pt x="3289300" y="0"/>
                </a:lnTo>
                <a:lnTo>
                  <a:pt x="63500" y="0"/>
                </a:lnTo>
                <a:lnTo>
                  <a:pt x="0" y="0"/>
                </a:lnTo>
                <a:lnTo>
                  <a:pt x="12700" y="939800"/>
                </a:lnTo>
                <a:close/>
              </a:path>
            </a:pathLst>
          </a:custGeom>
          <a:gradFill>
            <a:gsLst>
              <a:gs pos="60000">
                <a:schemeClr val="accent1">
                  <a:lumMod val="5000"/>
                  <a:lumOff val="95000"/>
                  <a:alpha val="70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406900" y="3606800"/>
            <a:ext cx="7239000" cy="3276600"/>
          </a:xfrm>
          <a:custGeom>
            <a:avLst/>
            <a:gdLst>
              <a:gd name="connsiteX0" fmla="*/ 0 w 7239000"/>
              <a:gd name="connsiteY0" fmla="*/ 977900 h 3276600"/>
              <a:gd name="connsiteX1" fmla="*/ 0 w 7239000"/>
              <a:gd name="connsiteY1" fmla="*/ 0 h 3276600"/>
              <a:gd name="connsiteX2" fmla="*/ 3949700 w 7239000"/>
              <a:gd name="connsiteY2" fmla="*/ 0 h 3276600"/>
              <a:gd name="connsiteX3" fmla="*/ 3962400 w 7239000"/>
              <a:gd name="connsiteY3" fmla="*/ 0 h 3276600"/>
              <a:gd name="connsiteX4" fmla="*/ 7239000 w 7239000"/>
              <a:gd name="connsiteY4" fmla="*/ 3276600 h 3276600"/>
              <a:gd name="connsiteX5" fmla="*/ 2540000 w 7239000"/>
              <a:gd name="connsiteY5" fmla="*/ 3276600 h 3276600"/>
              <a:gd name="connsiteX6" fmla="*/ 2400300 w 7239000"/>
              <a:gd name="connsiteY6" fmla="*/ 3276600 h 3276600"/>
              <a:gd name="connsiteX7" fmla="*/ 2298700 w 7239000"/>
              <a:gd name="connsiteY7" fmla="*/ 3276600 h 3276600"/>
              <a:gd name="connsiteX8" fmla="*/ 0 w 7239000"/>
              <a:gd name="connsiteY8" fmla="*/ 97790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39000" h="3276600">
                <a:moveTo>
                  <a:pt x="0" y="977900"/>
                </a:moveTo>
                <a:lnTo>
                  <a:pt x="0" y="0"/>
                </a:lnTo>
                <a:lnTo>
                  <a:pt x="3949700" y="0"/>
                </a:lnTo>
                <a:lnTo>
                  <a:pt x="3962400" y="0"/>
                </a:lnTo>
                <a:lnTo>
                  <a:pt x="7239000" y="3276600"/>
                </a:lnTo>
                <a:lnTo>
                  <a:pt x="2540000" y="3276600"/>
                </a:lnTo>
                <a:lnTo>
                  <a:pt x="2400300" y="3276600"/>
                </a:lnTo>
                <a:lnTo>
                  <a:pt x="2298700" y="3276600"/>
                </a:lnTo>
                <a:lnTo>
                  <a:pt x="0" y="977900"/>
                </a:lnTo>
                <a:close/>
              </a:path>
            </a:pathLst>
          </a:custGeom>
          <a:gradFill>
            <a:gsLst>
              <a:gs pos="60000">
                <a:schemeClr val="accent1">
                  <a:lumMod val="5000"/>
                  <a:lumOff val="95000"/>
                  <a:alpha val="70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00" y="1552387"/>
            <a:ext cx="3402780" cy="307589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988747" y="2094947"/>
            <a:ext cx="3377944" cy="1104926"/>
            <a:chOff x="1225354" y="863600"/>
            <a:chExt cx="5937446" cy="1422400"/>
          </a:xfrm>
        </p:grpSpPr>
        <p:sp>
          <p:nvSpPr>
            <p:cNvPr id="3" name="矩形 2"/>
            <p:cNvSpPr/>
            <p:nvPr/>
          </p:nvSpPr>
          <p:spPr>
            <a:xfrm>
              <a:off x="1397000" y="1003300"/>
              <a:ext cx="5765800" cy="1282700"/>
            </a:xfrm>
            <a:prstGeom prst="rect">
              <a:avLst/>
            </a:prstGeom>
            <a:solidFill>
              <a:srgbClr val="EA57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4400" b="1" dirty="0"/>
                <a:t>PART | 02</a:t>
              </a:r>
              <a:endParaRPr lang="zh-CN" altLang="en-US" sz="4400" b="1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1225354" y="863600"/>
              <a:ext cx="5765800" cy="1282699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286815" y="3475547"/>
            <a:ext cx="4081706" cy="1104926"/>
            <a:chOff x="1233100" y="863600"/>
            <a:chExt cx="5929700" cy="1422400"/>
          </a:xfrm>
        </p:grpSpPr>
        <p:sp>
          <p:nvSpPr>
            <p:cNvPr id="12" name="矩形 11"/>
            <p:cNvSpPr/>
            <p:nvPr/>
          </p:nvSpPr>
          <p:spPr>
            <a:xfrm>
              <a:off x="1397000" y="1003300"/>
              <a:ext cx="5765800" cy="1282700"/>
            </a:xfrm>
            <a:prstGeom prst="rect">
              <a:avLst/>
            </a:prstGeom>
            <a:solidFill>
              <a:srgbClr val="28A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4000" b="1" spc="600" dirty="0"/>
                <a:t>功能</a:t>
              </a:r>
              <a:endParaRPr lang="zh-CN" altLang="en-US" sz="4000" b="1" spc="6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233100" y="863600"/>
              <a:ext cx="5765801" cy="1282699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440" y="2913761"/>
            <a:ext cx="2273385" cy="235319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561091" y="1367124"/>
            <a:ext cx="6055671" cy="2540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875909" y="3462846"/>
            <a:ext cx="6055671" cy="25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777927" y="412946"/>
            <a:ext cx="5474314" cy="2556560"/>
            <a:chOff x="803742" y="593040"/>
            <a:chExt cx="5474314" cy="2556560"/>
          </a:xfrm>
        </p:grpSpPr>
        <p:sp>
          <p:nvSpPr>
            <p:cNvPr id="39" name="任意多边形 38"/>
            <p:cNvSpPr/>
            <p:nvPr/>
          </p:nvSpPr>
          <p:spPr>
            <a:xfrm>
              <a:off x="923827" y="726107"/>
              <a:ext cx="5354229" cy="2423493"/>
            </a:xfrm>
            <a:custGeom>
              <a:avLst/>
              <a:gdLst>
                <a:gd name="connsiteX0" fmla="*/ 0 w 7239000"/>
                <a:gd name="connsiteY0" fmla="*/ 977900 h 3276600"/>
                <a:gd name="connsiteX1" fmla="*/ 0 w 7239000"/>
                <a:gd name="connsiteY1" fmla="*/ 0 h 3276600"/>
                <a:gd name="connsiteX2" fmla="*/ 3949700 w 7239000"/>
                <a:gd name="connsiteY2" fmla="*/ 0 h 3276600"/>
                <a:gd name="connsiteX3" fmla="*/ 3962400 w 7239000"/>
                <a:gd name="connsiteY3" fmla="*/ 0 h 3276600"/>
                <a:gd name="connsiteX4" fmla="*/ 7239000 w 7239000"/>
                <a:gd name="connsiteY4" fmla="*/ 3276600 h 3276600"/>
                <a:gd name="connsiteX5" fmla="*/ 2540000 w 7239000"/>
                <a:gd name="connsiteY5" fmla="*/ 3276600 h 3276600"/>
                <a:gd name="connsiteX6" fmla="*/ 2400300 w 7239000"/>
                <a:gd name="connsiteY6" fmla="*/ 3276600 h 3276600"/>
                <a:gd name="connsiteX7" fmla="*/ 2298700 w 7239000"/>
                <a:gd name="connsiteY7" fmla="*/ 3276600 h 3276600"/>
                <a:gd name="connsiteX8" fmla="*/ 0 w 7239000"/>
                <a:gd name="connsiteY8" fmla="*/ 977900 h 327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00" h="3276600">
                  <a:moveTo>
                    <a:pt x="0" y="977900"/>
                  </a:moveTo>
                  <a:lnTo>
                    <a:pt x="0" y="0"/>
                  </a:lnTo>
                  <a:lnTo>
                    <a:pt x="3949700" y="0"/>
                  </a:lnTo>
                  <a:lnTo>
                    <a:pt x="3962400" y="0"/>
                  </a:lnTo>
                  <a:lnTo>
                    <a:pt x="7239000" y="3276600"/>
                  </a:lnTo>
                  <a:lnTo>
                    <a:pt x="2540000" y="3276600"/>
                  </a:lnTo>
                  <a:lnTo>
                    <a:pt x="2400300" y="3276600"/>
                  </a:lnTo>
                  <a:lnTo>
                    <a:pt x="2298700" y="3276600"/>
                  </a:lnTo>
                  <a:lnTo>
                    <a:pt x="0" y="977900"/>
                  </a:lnTo>
                  <a:close/>
                </a:path>
              </a:pathLst>
            </a:custGeom>
            <a:gradFill>
              <a:gsLst>
                <a:gs pos="60000">
                  <a:schemeClr val="accent1">
                    <a:lumMod val="5000"/>
                    <a:lumOff val="95000"/>
                    <a:alpha val="70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803742" y="593040"/>
              <a:ext cx="3025593" cy="819058"/>
              <a:chOff x="1220110" y="860443"/>
              <a:chExt cx="5942690" cy="1425557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1397000" y="1003300"/>
                <a:ext cx="5765800" cy="1282700"/>
              </a:xfrm>
              <a:prstGeom prst="rect">
                <a:avLst/>
              </a:prstGeom>
              <a:solidFill>
                <a:srgbClr val="28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3600" b="1" spc="600" dirty="0"/>
                  <a:t>功能</a:t>
                </a:r>
                <a:endParaRPr lang="zh-CN" altLang="en-US" sz="3600" b="1" spc="600" dirty="0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1220110" y="860443"/>
                <a:ext cx="5765801" cy="1282700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4" name="任意多边形 33"/>
          <p:cNvSpPr/>
          <p:nvPr/>
        </p:nvSpPr>
        <p:spPr>
          <a:xfrm>
            <a:off x="2044700" y="3098800"/>
            <a:ext cx="4787900" cy="3733800"/>
          </a:xfrm>
          <a:custGeom>
            <a:avLst/>
            <a:gdLst>
              <a:gd name="connsiteX0" fmla="*/ 0 w 4787900"/>
              <a:gd name="connsiteY0" fmla="*/ 1117600 h 3670300"/>
              <a:gd name="connsiteX1" fmla="*/ 1117600 w 4787900"/>
              <a:gd name="connsiteY1" fmla="*/ 0 h 3670300"/>
              <a:gd name="connsiteX2" fmla="*/ 4787900 w 4787900"/>
              <a:gd name="connsiteY2" fmla="*/ 3670300 h 3670300"/>
              <a:gd name="connsiteX3" fmla="*/ 2857500 w 4787900"/>
              <a:gd name="connsiteY3" fmla="*/ 3670300 h 3670300"/>
              <a:gd name="connsiteX4" fmla="*/ 2692400 w 4787900"/>
              <a:gd name="connsiteY4" fmla="*/ 3670300 h 3670300"/>
              <a:gd name="connsiteX5" fmla="*/ 2527300 w 4787900"/>
              <a:gd name="connsiteY5" fmla="*/ 3670300 h 3670300"/>
              <a:gd name="connsiteX6" fmla="*/ 0 w 4787900"/>
              <a:gd name="connsiteY6" fmla="*/ 111760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87900" h="3670300">
                <a:moveTo>
                  <a:pt x="0" y="1117600"/>
                </a:moveTo>
                <a:lnTo>
                  <a:pt x="1117600" y="0"/>
                </a:lnTo>
                <a:lnTo>
                  <a:pt x="4787900" y="3670300"/>
                </a:lnTo>
                <a:lnTo>
                  <a:pt x="2857500" y="3670300"/>
                </a:lnTo>
                <a:lnTo>
                  <a:pt x="2692400" y="3670300"/>
                </a:lnTo>
                <a:lnTo>
                  <a:pt x="2527300" y="3670300"/>
                </a:lnTo>
                <a:lnTo>
                  <a:pt x="0" y="1117600"/>
                </a:lnTo>
                <a:close/>
              </a:path>
            </a:pathLst>
          </a:custGeom>
          <a:gradFill>
            <a:gsLst>
              <a:gs pos="60000">
                <a:schemeClr val="accent1">
                  <a:lumMod val="5000"/>
                  <a:lumOff val="95000"/>
                  <a:alpha val="70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4184674" y="3098800"/>
            <a:ext cx="4787900" cy="3733800"/>
          </a:xfrm>
          <a:custGeom>
            <a:avLst/>
            <a:gdLst>
              <a:gd name="connsiteX0" fmla="*/ 0 w 4787900"/>
              <a:gd name="connsiteY0" fmla="*/ 1117600 h 3670300"/>
              <a:gd name="connsiteX1" fmla="*/ 1117600 w 4787900"/>
              <a:gd name="connsiteY1" fmla="*/ 0 h 3670300"/>
              <a:gd name="connsiteX2" fmla="*/ 4787900 w 4787900"/>
              <a:gd name="connsiteY2" fmla="*/ 3670300 h 3670300"/>
              <a:gd name="connsiteX3" fmla="*/ 2857500 w 4787900"/>
              <a:gd name="connsiteY3" fmla="*/ 3670300 h 3670300"/>
              <a:gd name="connsiteX4" fmla="*/ 2692400 w 4787900"/>
              <a:gd name="connsiteY4" fmla="*/ 3670300 h 3670300"/>
              <a:gd name="connsiteX5" fmla="*/ 2527300 w 4787900"/>
              <a:gd name="connsiteY5" fmla="*/ 3670300 h 3670300"/>
              <a:gd name="connsiteX6" fmla="*/ 0 w 4787900"/>
              <a:gd name="connsiteY6" fmla="*/ 111760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87900" h="3670300">
                <a:moveTo>
                  <a:pt x="0" y="1117600"/>
                </a:moveTo>
                <a:lnTo>
                  <a:pt x="1117600" y="0"/>
                </a:lnTo>
                <a:lnTo>
                  <a:pt x="4787900" y="3670300"/>
                </a:lnTo>
                <a:lnTo>
                  <a:pt x="2857500" y="3670300"/>
                </a:lnTo>
                <a:lnTo>
                  <a:pt x="2692400" y="3670300"/>
                </a:lnTo>
                <a:lnTo>
                  <a:pt x="2527300" y="3670300"/>
                </a:lnTo>
                <a:lnTo>
                  <a:pt x="0" y="1117600"/>
                </a:lnTo>
                <a:close/>
              </a:path>
            </a:pathLst>
          </a:custGeom>
          <a:gradFill>
            <a:gsLst>
              <a:gs pos="60000">
                <a:schemeClr val="accent1">
                  <a:lumMod val="5000"/>
                  <a:lumOff val="95000"/>
                  <a:alpha val="70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6" name="任意多边形 35"/>
          <p:cNvSpPr/>
          <p:nvPr/>
        </p:nvSpPr>
        <p:spPr>
          <a:xfrm>
            <a:off x="6521703" y="3098800"/>
            <a:ext cx="4787900" cy="3733800"/>
          </a:xfrm>
          <a:custGeom>
            <a:avLst/>
            <a:gdLst>
              <a:gd name="connsiteX0" fmla="*/ 0 w 4787900"/>
              <a:gd name="connsiteY0" fmla="*/ 1117600 h 3670300"/>
              <a:gd name="connsiteX1" fmla="*/ 1117600 w 4787900"/>
              <a:gd name="connsiteY1" fmla="*/ 0 h 3670300"/>
              <a:gd name="connsiteX2" fmla="*/ 4787900 w 4787900"/>
              <a:gd name="connsiteY2" fmla="*/ 3670300 h 3670300"/>
              <a:gd name="connsiteX3" fmla="*/ 2857500 w 4787900"/>
              <a:gd name="connsiteY3" fmla="*/ 3670300 h 3670300"/>
              <a:gd name="connsiteX4" fmla="*/ 2692400 w 4787900"/>
              <a:gd name="connsiteY4" fmla="*/ 3670300 h 3670300"/>
              <a:gd name="connsiteX5" fmla="*/ 2527300 w 4787900"/>
              <a:gd name="connsiteY5" fmla="*/ 3670300 h 3670300"/>
              <a:gd name="connsiteX6" fmla="*/ 0 w 4787900"/>
              <a:gd name="connsiteY6" fmla="*/ 111760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87900" h="3670300">
                <a:moveTo>
                  <a:pt x="0" y="1117600"/>
                </a:moveTo>
                <a:lnTo>
                  <a:pt x="1117600" y="0"/>
                </a:lnTo>
                <a:lnTo>
                  <a:pt x="4787900" y="3670300"/>
                </a:lnTo>
                <a:lnTo>
                  <a:pt x="2857500" y="3670300"/>
                </a:lnTo>
                <a:lnTo>
                  <a:pt x="2692400" y="3670300"/>
                </a:lnTo>
                <a:lnTo>
                  <a:pt x="2527300" y="3670300"/>
                </a:lnTo>
                <a:lnTo>
                  <a:pt x="0" y="1117600"/>
                </a:lnTo>
                <a:close/>
              </a:path>
            </a:pathLst>
          </a:custGeom>
          <a:gradFill>
            <a:gsLst>
              <a:gs pos="60000">
                <a:schemeClr val="accent1">
                  <a:lumMod val="5000"/>
                  <a:lumOff val="95000"/>
                  <a:alpha val="70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8682616" y="3098800"/>
            <a:ext cx="4787900" cy="3733800"/>
          </a:xfrm>
          <a:custGeom>
            <a:avLst/>
            <a:gdLst>
              <a:gd name="connsiteX0" fmla="*/ 0 w 4787900"/>
              <a:gd name="connsiteY0" fmla="*/ 1117600 h 3670300"/>
              <a:gd name="connsiteX1" fmla="*/ 1117600 w 4787900"/>
              <a:gd name="connsiteY1" fmla="*/ 0 h 3670300"/>
              <a:gd name="connsiteX2" fmla="*/ 4787900 w 4787900"/>
              <a:gd name="connsiteY2" fmla="*/ 3670300 h 3670300"/>
              <a:gd name="connsiteX3" fmla="*/ 2857500 w 4787900"/>
              <a:gd name="connsiteY3" fmla="*/ 3670300 h 3670300"/>
              <a:gd name="connsiteX4" fmla="*/ 2692400 w 4787900"/>
              <a:gd name="connsiteY4" fmla="*/ 3670300 h 3670300"/>
              <a:gd name="connsiteX5" fmla="*/ 2527300 w 4787900"/>
              <a:gd name="connsiteY5" fmla="*/ 3670300 h 3670300"/>
              <a:gd name="connsiteX6" fmla="*/ 0 w 4787900"/>
              <a:gd name="connsiteY6" fmla="*/ 111760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87900" h="3670300">
                <a:moveTo>
                  <a:pt x="0" y="1117600"/>
                </a:moveTo>
                <a:lnTo>
                  <a:pt x="1117600" y="0"/>
                </a:lnTo>
                <a:lnTo>
                  <a:pt x="4787900" y="3670300"/>
                </a:lnTo>
                <a:lnTo>
                  <a:pt x="2857500" y="3670300"/>
                </a:lnTo>
                <a:lnTo>
                  <a:pt x="2692400" y="3670300"/>
                </a:lnTo>
                <a:lnTo>
                  <a:pt x="2527300" y="3670300"/>
                </a:lnTo>
                <a:lnTo>
                  <a:pt x="0" y="1117600"/>
                </a:lnTo>
                <a:close/>
              </a:path>
            </a:pathLst>
          </a:custGeom>
          <a:gradFill>
            <a:gsLst>
              <a:gs pos="60000">
                <a:schemeClr val="accent1">
                  <a:lumMod val="5000"/>
                  <a:lumOff val="95000"/>
                  <a:alpha val="70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" name="dc9e03e1-b0d4-4c47-ba83-33f412786f52"/>
          <p:cNvGrpSpPr>
            <a:grpSpLocks noChangeAspect="1"/>
          </p:cNvGrpSpPr>
          <p:nvPr/>
        </p:nvGrpSpPr>
        <p:grpSpPr>
          <a:xfrm>
            <a:off x="1375157" y="1427134"/>
            <a:ext cx="9571420" cy="4394835"/>
            <a:chOff x="1375157" y="1427134"/>
            <a:chExt cx="9571420" cy="4394835"/>
          </a:xfrm>
        </p:grpSpPr>
        <p:sp>
          <p:nvSpPr>
            <p:cNvPr id="4" name="TextBox 1"/>
            <p:cNvSpPr txBox="1"/>
            <p:nvPr/>
          </p:nvSpPr>
          <p:spPr>
            <a:xfrm>
              <a:off x="4286263" y="1427134"/>
              <a:ext cx="1132949" cy="408745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noAutofit/>
            </a:bodyPr>
            <a:lstStyle/>
            <a:p>
              <a:r>
                <a:rPr lang="zh-CN" altLang="en-US" sz="2800" dirty="0"/>
                <a:t>教务处</a:t>
              </a:r>
              <a:endParaRPr lang="zh-CN" altLang="en-US" sz="2800" dirty="0"/>
            </a:p>
          </p:txBody>
        </p:sp>
        <p:sp>
          <p:nvSpPr>
            <p:cNvPr id="5" name="TextBox 2"/>
            <p:cNvSpPr txBox="1"/>
            <p:nvPr/>
          </p:nvSpPr>
          <p:spPr>
            <a:xfrm>
              <a:off x="3816097" y="1945294"/>
              <a:ext cx="2072640" cy="48006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/>
            <a:lstStyle/>
            <a:p>
              <a:pPr>
                <a:lnSpc>
                  <a:spcPct val="120000"/>
                </a:lnSpc>
              </a:pPr>
              <a:r>
                <a:rPr lang="zh-CN" altLang="en-US" dirty="0"/>
                <a:t>以学号登录，支持查询课表、成绩。</a:t>
              </a:r>
              <a:endParaRPr lang="zh-CN" altLang="en-US" dirty="0"/>
            </a:p>
          </p:txBody>
        </p:sp>
        <p:sp>
          <p:nvSpPr>
            <p:cNvPr id="6" name="Rectangle 3"/>
            <p:cNvSpPr/>
            <p:nvPr/>
          </p:nvSpPr>
          <p:spPr>
            <a:xfrm>
              <a:off x="1375157" y="5229514"/>
              <a:ext cx="3062605" cy="59245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/>
                <a:t>新闻以及通知的摘要，可以跳向详情页，支持按时间查询。</a:t>
              </a:r>
              <a:endParaRPr lang="zh-CN" altLang="en-US" dirty="0"/>
            </a:p>
          </p:txBody>
        </p:sp>
        <p:sp>
          <p:nvSpPr>
            <p:cNvPr id="7" name="Rectangle 4"/>
            <p:cNvSpPr/>
            <p:nvPr/>
          </p:nvSpPr>
          <p:spPr>
            <a:xfrm>
              <a:off x="1871751" y="4765705"/>
              <a:ext cx="2056378" cy="388569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noAutofit/>
            </a:bodyPr>
            <a:lstStyle/>
            <a:p>
              <a:r>
                <a:rPr lang="zh-CN" altLang="en-US" sz="2800" dirty="0"/>
                <a:t>新闻和通知</a:t>
              </a:r>
              <a:endParaRPr lang="zh-CN" altLang="en-US" sz="2800" dirty="0"/>
            </a:p>
          </p:txBody>
        </p:sp>
        <p:sp>
          <p:nvSpPr>
            <p:cNvPr id="8" name="Rectangle 5"/>
            <p:cNvSpPr/>
            <p:nvPr/>
          </p:nvSpPr>
          <p:spPr>
            <a:xfrm>
              <a:off x="6276464" y="5216158"/>
              <a:ext cx="2070981" cy="58921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/>
                <a:t>支持预约到馆查询。</a:t>
              </a:r>
              <a:endParaRPr lang="zh-CN" altLang="en-US" dirty="0"/>
            </a:p>
          </p:txBody>
        </p:sp>
        <p:sp>
          <p:nvSpPr>
            <p:cNvPr id="9" name="Rectangle 6"/>
            <p:cNvSpPr/>
            <p:nvPr/>
          </p:nvSpPr>
          <p:spPr>
            <a:xfrm>
              <a:off x="6656444" y="4741952"/>
              <a:ext cx="1799987" cy="5107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noAutofit/>
            </a:bodyPr>
            <a:lstStyle/>
            <a:p>
              <a:r>
                <a:rPr lang="zh-CN" altLang="en-US" sz="2800" dirty="0"/>
                <a:t>图书馆</a:t>
              </a:r>
              <a:endParaRPr lang="zh-CN" altLang="en-US" sz="2800" dirty="0"/>
            </a:p>
          </p:txBody>
        </p:sp>
        <p:sp>
          <p:nvSpPr>
            <p:cNvPr id="10" name="Rectangle 7"/>
            <p:cNvSpPr/>
            <p:nvPr/>
          </p:nvSpPr>
          <p:spPr>
            <a:xfrm>
              <a:off x="8457082" y="1944818"/>
              <a:ext cx="2489495" cy="59217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/>
                <a:t>校园卡消费明细查询。</a:t>
              </a:r>
              <a:endParaRPr lang="zh-CN" altLang="en-US" dirty="0"/>
            </a:p>
          </p:txBody>
        </p:sp>
        <p:sp>
          <p:nvSpPr>
            <p:cNvPr id="11" name="Rectangle 8"/>
            <p:cNvSpPr/>
            <p:nvPr/>
          </p:nvSpPr>
          <p:spPr>
            <a:xfrm>
              <a:off x="8857868" y="1516069"/>
              <a:ext cx="1799987" cy="319667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/>
            <a:p>
              <a:r>
                <a:rPr lang="zh-CN" altLang="en-US" sz="2800" dirty="0"/>
                <a:t>校园卡</a:t>
              </a:r>
              <a:endParaRPr lang="zh-CN" altLang="en-US" sz="2800" dirty="0"/>
            </a:p>
          </p:txBody>
        </p:sp>
        <p:sp>
          <p:nvSpPr>
            <p:cNvPr id="13" name="Freeform: Shape 10"/>
            <p:cNvSpPr/>
            <p:nvPr/>
          </p:nvSpPr>
          <p:spPr>
            <a:xfrm rot="10800000" flipH="1">
              <a:off x="1743101" y="4215716"/>
              <a:ext cx="1691152" cy="52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56" extrusionOk="0">
                  <a:moveTo>
                    <a:pt x="0" y="15834"/>
                  </a:moveTo>
                  <a:cubicBezTo>
                    <a:pt x="3445" y="817"/>
                    <a:pt x="11156" y="-4444"/>
                    <a:pt x="17223" y="4084"/>
                  </a:cubicBezTo>
                  <a:cubicBezTo>
                    <a:pt x="18678" y="6130"/>
                    <a:pt x="19955" y="8872"/>
                    <a:pt x="20978" y="12149"/>
                  </a:cubicBezTo>
                  <a:lnTo>
                    <a:pt x="21600" y="11275"/>
                  </a:lnTo>
                  <a:lnTo>
                    <a:pt x="21499" y="16495"/>
                  </a:lnTo>
                  <a:lnTo>
                    <a:pt x="19406" y="14359"/>
                  </a:lnTo>
                  <a:lnTo>
                    <a:pt x="20028" y="13486"/>
                  </a:lnTo>
                  <a:cubicBezTo>
                    <a:pt x="16058" y="1123"/>
                    <a:pt x="8792" y="-935"/>
                    <a:pt x="3798" y="8891"/>
                  </a:cubicBezTo>
                  <a:cubicBezTo>
                    <a:pt x="2640" y="11168"/>
                    <a:pt x="1670" y="13974"/>
                    <a:pt x="940" y="17156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Freeform: Shape 12"/>
            <p:cNvSpPr/>
            <p:nvPr/>
          </p:nvSpPr>
          <p:spPr>
            <a:xfrm>
              <a:off x="3987524" y="2775077"/>
              <a:ext cx="1691152" cy="52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56" extrusionOk="0">
                  <a:moveTo>
                    <a:pt x="0" y="15834"/>
                  </a:moveTo>
                  <a:cubicBezTo>
                    <a:pt x="3445" y="817"/>
                    <a:pt x="11156" y="-4444"/>
                    <a:pt x="17223" y="4084"/>
                  </a:cubicBezTo>
                  <a:cubicBezTo>
                    <a:pt x="18678" y="6130"/>
                    <a:pt x="19955" y="8872"/>
                    <a:pt x="20978" y="12149"/>
                  </a:cubicBezTo>
                  <a:lnTo>
                    <a:pt x="21600" y="11275"/>
                  </a:lnTo>
                  <a:lnTo>
                    <a:pt x="21499" y="16495"/>
                  </a:lnTo>
                  <a:lnTo>
                    <a:pt x="19406" y="14359"/>
                  </a:lnTo>
                  <a:lnTo>
                    <a:pt x="20028" y="13486"/>
                  </a:lnTo>
                  <a:cubicBezTo>
                    <a:pt x="16058" y="1123"/>
                    <a:pt x="8792" y="-935"/>
                    <a:pt x="3798" y="8891"/>
                  </a:cubicBezTo>
                  <a:cubicBezTo>
                    <a:pt x="2640" y="11168"/>
                    <a:pt x="1670" y="13974"/>
                    <a:pt x="940" y="17156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6" name="Group 13"/>
            <p:cNvGrpSpPr/>
            <p:nvPr/>
          </p:nvGrpSpPr>
          <p:grpSpPr>
            <a:xfrm>
              <a:off x="4037321" y="2986010"/>
              <a:ext cx="1629752" cy="1629752"/>
              <a:chOff x="0" y="0"/>
              <a:chExt cx="3259500" cy="3259500"/>
            </a:xfrm>
          </p:grpSpPr>
          <p:sp>
            <p:nvSpPr>
              <p:cNvPr id="30" name="Oval 14"/>
              <p:cNvSpPr/>
              <p:nvPr/>
            </p:nvSpPr>
            <p:spPr>
              <a:xfrm rot="10800000" flipH="1">
                <a:off x="0" y="0"/>
                <a:ext cx="3259500" cy="3259500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31" name="Group 15"/>
              <p:cNvGrpSpPr/>
              <p:nvPr/>
            </p:nvGrpSpPr>
            <p:grpSpPr>
              <a:xfrm>
                <a:off x="1103439" y="1088764"/>
                <a:ext cx="1052622" cy="1081972"/>
                <a:chOff x="-1" y="-1"/>
                <a:chExt cx="1052621" cy="1081970"/>
              </a:xfrm>
            </p:grpSpPr>
            <p:sp>
              <p:nvSpPr>
                <p:cNvPr id="32" name="Freeform: Shape 16"/>
                <p:cNvSpPr/>
                <p:nvPr/>
              </p:nvSpPr>
              <p:spPr>
                <a:xfrm>
                  <a:off x="-1" y="144251"/>
                  <a:ext cx="1052621" cy="9377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200" y="0"/>
                      </a:moveTo>
                      <a:lnTo>
                        <a:pt x="18120" y="0"/>
                      </a:lnTo>
                      <a:lnTo>
                        <a:pt x="18120" y="2700"/>
                      </a:lnTo>
                      <a:lnTo>
                        <a:pt x="14280" y="2700"/>
                      </a:lnTo>
                      <a:lnTo>
                        <a:pt x="14280" y="0"/>
                      </a:lnTo>
                      <a:lnTo>
                        <a:pt x="7320" y="0"/>
                      </a:lnTo>
                      <a:lnTo>
                        <a:pt x="7320" y="2700"/>
                      </a:lnTo>
                      <a:lnTo>
                        <a:pt x="3480" y="2700"/>
                      </a:lnTo>
                      <a:lnTo>
                        <a:pt x="3480" y="0"/>
                      </a:lnTo>
                      <a:lnTo>
                        <a:pt x="2400" y="0"/>
                      </a:lnTo>
                      <a:cubicBezTo>
                        <a:pt x="1079" y="0"/>
                        <a:pt x="0" y="1214"/>
                        <a:pt x="0" y="2700"/>
                      </a:cubicBezTo>
                      <a:lnTo>
                        <a:pt x="0" y="18900"/>
                      </a:lnTo>
                      <a:cubicBezTo>
                        <a:pt x="0" y="20386"/>
                        <a:pt x="1079" y="21600"/>
                        <a:pt x="2400" y="21600"/>
                      </a:cubicBezTo>
                      <a:lnTo>
                        <a:pt x="19200" y="21600"/>
                      </a:lnTo>
                      <a:cubicBezTo>
                        <a:pt x="20521" y="21600"/>
                        <a:pt x="21600" y="20386"/>
                        <a:pt x="21600" y="18900"/>
                      </a:cubicBezTo>
                      <a:lnTo>
                        <a:pt x="21600" y="2700"/>
                      </a:lnTo>
                      <a:cubicBezTo>
                        <a:pt x="21600" y="1214"/>
                        <a:pt x="20521" y="0"/>
                        <a:pt x="192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3" name="Freeform: Shape 17"/>
                <p:cNvSpPr/>
                <p:nvPr/>
              </p:nvSpPr>
              <p:spPr>
                <a:xfrm>
                  <a:off x="216319" y="-1"/>
                  <a:ext cx="608143" cy="1988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18694" y="0"/>
                      </a:lnTo>
                      <a:lnTo>
                        <a:pt x="18694" y="21600"/>
                      </a:lnTo>
                      <a:lnTo>
                        <a:pt x="21600" y="21600"/>
                      </a:lnTo>
                      <a:cubicBezTo>
                        <a:pt x="21600" y="21600"/>
                        <a:pt x="21600" y="0"/>
                        <a:pt x="21600" y="0"/>
                      </a:cubicBezTo>
                      <a:close/>
                      <a:moveTo>
                        <a:pt x="2906" y="0"/>
                      </a:move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906" y="21600"/>
                      </a:lnTo>
                      <a:cubicBezTo>
                        <a:pt x="2906" y="21600"/>
                        <a:pt x="2906" y="0"/>
                        <a:pt x="290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sp>
          <p:nvSpPr>
            <p:cNvPr id="18" name="Freeform: Shape 19"/>
            <p:cNvSpPr/>
            <p:nvPr/>
          </p:nvSpPr>
          <p:spPr>
            <a:xfrm rot="10800000" flipH="1">
              <a:off x="6231947" y="4215716"/>
              <a:ext cx="1691152" cy="52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56" extrusionOk="0">
                  <a:moveTo>
                    <a:pt x="0" y="15834"/>
                  </a:moveTo>
                  <a:cubicBezTo>
                    <a:pt x="3445" y="817"/>
                    <a:pt x="11156" y="-4444"/>
                    <a:pt x="17223" y="4084"/>
                  </a:cubicBezTo>
                  <a:cubicBezTo>
                    <a:pt x="18678" y="6130"/>
                    <a:pt x="19955" y="8872"/>
                    <a:pt x="20978" y="12149"/>
                  </a:cubicBezTo>
                  <a:lnTo>
                    <a:pt x="21600" y="11275"/>
                  </a:lnTo>
                  <a:lnTo>
                    <a:pt x="21499" y="16495"/>
                  </a:lnTo>
                  <a:lnTo>
                    <a:pt x="19406" y="14359"/>
                  </a:lnTo>
                  <a:lnTo>
                    <a:pt x="20028" y="13486"/>
                  </a:lnTo>
                  <a:cubicBezTo>
                    <a:pt x="16058" y="1123"/>
                    <a:pt x="8792" y="-935"/>
                    <a:pt x="3798" y="8891"/>
                  </a:cubicBezTo>
                  <a:cubicBezTo>
                    <a:pt x="2640" y="11168"/>
                    <a:pt x="1670" y="13974"/>
                    <a:pt x="940" y="1715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Freeform: Shape 21"/>
            <p:cNvSpPr/>
            <p:nvPr/>
          </p:nvSpPr>
          <p:spPr>
            <a:xfrm>
              <a:off x="8476371" y="2775077"/>
              <a:ext cx="1691152" cy="52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56" extrusionOk="0">
                  <a:moveTo>
                    <a:pt x="0" y="15834"/>
                  </a:moveTo>
                  <a:cubicBezTo>
                    <a:pt x="3445" y="817"/>
                    <a:pt x="11156" y="-4444"/>
                    <a:pt x="17223" y="4084"/>
                  </a:cubicBezTo>
                  <a:cubicBezTo>
                    <a:pt x="18678" y="6130"/>
                    <a:pt x="19955" y="8872"/>
                    <a:pt x="20978" y="12149"/>
                  </a:cubicBezTo>
                  <a:lnTo>
                    <a:pt x="21600" y="11275"/>
                  </a:lnTo>
                  <a:lnTo>
                    <a:pt x="21499" y="16495"/>
                  </a:lnTo>
                  <a:lnTo>
                    <a:pt x="19406" y="14359"/>
                  </a:lnTo>
                  <a:lnTo>
                    <a:pt x="20028" y="13486"/>
                  </a:lnTo>
                  <a:cubicBezTo>
                    <a:pt x="16058" y="1123"/>
                    <a:pt x="8792" y="-935"/>
                    <a:pt x="3798" y="8891"/>
                  </a:cubicBezTo>
                  <a:cubicBezTo>
                    <a:pt x="2640" y="11168"/>
                    <a:pt x="1670" y="13974"/>
                    <a:pt x="940" y="17156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21" name="Group 22"/>
            <p:cNvGrpSpPr/>
            <p:nvPr/>
          </p:nvGrpSpPr>
          <p:grpSpPr>
            <a:xfrm>
              <a:off x="8526168" y="2986010"/>
              <a:ext cx="1629752" cy="1629752"/>
              <a:chOff x="0" y="0"/>
              <a:chExt cx="3259500" cy="3259500"/>
            </a:xfrm>
          </p:grpSpPr>
          <p:sp>
            <p:nvSpPr>
              <p:cNvPr id="28" name="Oval 23"/>
              <p:cNvSpPr/>
              <p:nvPr/>
            </p:nvSpPr>
            <p:spPr>
              <a:xfrm rot="10800000" flipH="1">
                <a:off x="0" y="0"/>
                <a:ext cx="3259500" cy="3259500"/>
              </a:xfrm>
              <a:prstGeom prst="ellipse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Freeform: Shape 24"/>
              <p:cNvSpPr/>
              <p:nvPr/>
            </p:nvSpPr>
            <p:spPr>
              <a:xfrm>
                <a:off x="1105920" y="1290493"/>
                <a:ext cx="1052620" cy="6785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79" h="21600" extrusionOk="0">
                    <a:moveTo>
                      <a:pt x="20331" y="5746"/>
                    </a:moveTo>
                    <a:cubicBezTo>
                      <a:pt x="19692" y="6285"/>
                      <a:pt x="11827" y="12917"/>
                      <a:pt x="11435" y="13248"/>
                    </a:cubicBezTo>
                    <a:cubicBezTo>
                      <a:pt x="11043" y="13577"/>
                      <a:pt x="10769" y="13620"/>
                      <a:pt x="10390" y="13620"/>
                    </a:cubicBezTo>
                    <a:cubicBezTo>
                      <a:pt x="10011" y="13620"/>
                      <a:pt x="9735" y="13577"/>
                      <a:pt x="9343" y="13248"/>
                    </a:cubicBezTo>
                    <a:cubicBezTo>
                      <a:pt x="8951" y="12917"/>
                      <a:pt x="1088" y="6285"/>
                      <a:pt x="448" y="5746"/>
                    </a:cubicBezTo>
                    <a:cubicBezTo>
                      <a:pt x="-3" y="5367"/>
                      <a:pt x="0" y="5811"/>
                      <a:pt x="0" y="6155"/>
                    </a:cubicBezTo>
                    <a:cubicBezTo>
                      <a:pt x="0" y="6498"/>
                      <a:pt x="0" y="19814"/>
                      <a:pt x="0" y="19814"/>
                    </a:cubicBezTo>
                    <a:cubicBezTo>
                      <a:pt x="0" y="20594"/>
                      <a:pt x="645" y="21600"/>
                      <a:pt x="1145" y="21600"/>
                    </a:cubicBezTo>
                    <a:lnTo>
                      <a:pt x="19633" y="21600"/>
                    </a:lnTo>
                    <a:cubicBezTo>
                      <a:pt x="20134" y="21600"/>
                      <a:pt x="20779" y="20594"/>
                      <a:pt x="20779" y="19814"/>
                    </a:cubicBezTo>
                    <a:cubicBezTo>
                      <a:pt x="20779" y="19814"/>
                      <a:pt x="20779" y="6498"/>
                      <a:pt x="20779" y="6155"/>
                    </a:cubicBezTo>
                    <a:cubicBezTo>
                      <a:pt x="20779" y="5811"/>
                      <a:pt x="20783" y="5367"/>
                      <a:pt x="20331" y="5746"/>
                    </a:cubicBezTo>
                    <a:close/>
                    <a:moveTo>
                      <a:pt x="687" y="2021"/>
                    </a:moveTo>
                    <a:cubicBezTo>
                      <a:pt x="1250" y="2510"/>
                      <a:pt x="9053" y="9271"/>
                      <a:pt x="9343" y="9524"/>
                    </a:cubicBezTo>
                    <a:cubicBezTo>
                      <a:pt x="9634" y="9775"/>
                      <a:pt x="10011" y="9897"/>
                      <a:pt x="10390" y="9897"/>
                    </a:cubicBezTo>
                    <a:cubicBezTo>
                      <a:pt x="10769" y="9897"/>
                      <a:pt x="11145" y="9775"/>
                      <a:pt x="11435" y="9524"/>
                    </a:cubicBezTo>
                    <a:cubicBezTo>
                      <a:pt x="11726" y="9271"/>
                      <a:pt x="19529" y="2510"/>
                      <a:pt x="20093" y="2021"/>
                    </a:cubicBezTo>
                    <a:cubicBezTo>
                      <a:pt x="20656" y="1534"/>
                      <a:pt x="21190" y="0"/>
                      <a:pt x="20154" y="0"/>
                    </a:cubicBezTo>
                    <a:lnTo>
                      <a:pt x="624" y="0"/>
                    </a:lnTo>
                    <a:cubicBezTo>
                      <a:pt x="-410" y="0"/>
                      <a:pt x="122" y="1534"/>
                      <a:pt x="687" y="20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2" name="Group 25"/>
            <p:cNvGrpSpPr/>
            <p:nvPr/>
          </p:nvGrpSpPr>
          <p:grpSpPr>
            <a:xfrm>
              <a:off x="6281743" y="2898388"/>
              <a:ext cx="1629751" cy="1629751"/>
              <a:chOff x="0" y="0"/>
              <a:chExt cx="3259500" cy="3259500"/>
            </a:xfrm>
          </p:grpSpPr>
          <p:sp>
            <p:nvSpPr>
              <p:cNvPr id="26" name="Oval 26"/>
              <p:cNvSpPr/>
              <p:nvPr/>
            </p:nvSpPr>
            <p:spPr>
              <a:xfrm>
                <a:off x="0" y="0"/>
                <a:ext cx="3259500" cy="3259500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Freeform: Shape 27"/>
              <p:cNvSpPr/>
              <p:nvPr/>
            </p:nvSpPr>
            <p:spPr>
              <a:xfrm>
                <a:off x="1020253" y="1088765"/>
                <a:ext cx="1218990" cy="945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0" h="20757" extrusionOk="0">
                    <a:moveTo>
                      <a:pt x="11316" y="15681"/>
                    </a:moveTo>
                    <a:cubicBezTo>
                      <a:pt x="10444" y="15681"/>
                      <a:pt x="9737" y="14763"/>
                      <a:pt x="9737" y="13632"/>
                    </a:cubicBezTo>
                    <a:cubicBezTo>
                      <a:pt x="9737" y="12501"/>
                      <a:pt x="10444" y="11585"/>
                      <a:pt x="11316" y="11585"/>
                    </a:cubicBezTo>
                    <a:cubicBezTo>
                      <a:pt x="12189" y="11585"/>
                      <a:pt x="12896" y="12501"/>
                      <a:pt x="12896" y="13632"/>
                    </a:cubicBezTo>
                    <a:cubicBezTo>
                      <a:pt x="12896" y="14763"/>
                      <a:pt x="12189" y="15681"/>
                      <a:pt x="11316" y="15681"/>
                    </a:cubicBezTo>
                    <a:close/>
                    <a:moveTo>
                      <a:pt x="18009" y="2956"/>
                    </a:moveTo>
                    <a:cubicBezTo>
                      <a:pt x="14750" y="138"/>
                      <a:pt x="11090" y="-836"/>
                      <a:pt x="6751" y="781"/>
                    </a:cubicBezTo>
                    <a:cubicBezTo>
                      <a:pt x="3364" y="2045"/>
                      <a:pt x="258" y="7054"/>
                      <a:pt x="18" y="11348"/>
                    </a:cubicBezTo>
                    <a:cubicBezTo>
                      <a:pt x="-265" y="16419"/>
                      <a:pt x="2772" y="20764"/>
                      <a:pt x="8123" y="20757"/>
                    </a:cubicBezTo>
                    <a:cubicBezTo>
                      <a:pt x="13892" y="20749"/>
                      <a:pt x="16051" y="17148"/>
                      <a:pt x="16098" y="16053"/>
                    </a:cubicBezTo>
                    <a:cubicBezTo>
                      <a:pt x="16146" y="14957"/>
                      <a:pt x="13849" y="12933"/>
                      <a:pt x="15327" y="10853"/>
                    </a:cubicBezTo>
                    <a:cubicBezTo>
                      <a:pt x="17179" y="8245"/>
                      <a:pt x="18829" y="10466"/>
                      <a:pt x="19829" y="10154"/>
                    </a:cubicBezTo>
                    <a:cubicBezTo>
                      <a:pt x="20829" y="9841"/>
                      <a:pt x="21335" y="5836"/>
                      <a:pt x="18009" y="29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3" name="Group 28"/>
            <p:cNvGrpSpPr/>
            <p:nvPr/>
          </p:nvGrpSpPr>
          <p:grpSpPr>
            <a:xfrm>
              <a:off x="1792896" y="2898388"/>
              <a:ext cx="1629751" cy="1629751"/>
              <a:chOff x="0" y="0"/>
              <a:chExt cx="3259500" cy="3259500"/>
            </a:xfrm>
          </p:grpSpPr>
          <p:sp>
            <p:nvSpPr>
              <p:cNvPr id="24" name="Oval 29"/>
              <p:cNvSpPr/>
              <p:nvPr/>
            </p:nvSpPr>
            <p:spPr>
              <a:xfrm>
                <a:off x="0" y="0"/>
                <a:ext cx="3259500" cy="3259500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Freeform: Shape 30"/>
              <p:cNvSpPr/>
              <p:nvPr/>
            </p:nvSpPr>
            <p:spPr>
              <a:xfrm rot="1878951">
                <a:off x="1103273" y="1050034"/>
                <a:ext cx="1129045" cy="11304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97" y="7822"/>
                    </a:moveTo>
                    <a:cubicBezTo>
                      <a:pt x="20468" y="10162"/>
                      <a:pt x="18217" y="11779"/>
                      <a:pt x="15729" y="11779"/>
                    </a:cubicBezTo>
                    <a:cubicBezTo>
                      <a:pt x="12478" y="11779"/>
                      <a:pt x="9833" y="9137"/>
                      <a:pt x="9833" y="5890"/>
                    </a:cubicBezTo>
                    <a:cubicBezTo>
                      <a:pt x="9833" y="2642"/>
                      <a:pt x="12478" y="0"/>
                      <a:pt x="15729" y="0"/>
                    </a:cubicBezTo>
                    <a:cubicBezTo>
                      <a:pt x="16690" y="0"/>
                      <a:pt x="17941" y="289"/>
                      <a:pt x="18744" y="828"/>
                    </a:cubicBezTo>
                    <a:cubicBezTo>
                      <a:pt x="18875" y="920"/>
                      <a:pt x="18954" y="1039"/>
                      <a:pt x="18954" y="1196"/>
                    </a:cubicBezTo>
                    <a:cubicBezTo>
                      <a:pt x="18954" y="1341"/>
                      <a:pt x="18862" y="1486"/>
                      <a:pt x="18744" y="1564"/>
                    </a:cubicBezTo>
                    <a:lnTo>
                      <a:pt x="14887" y="3786"/>
                    </a:lnTo>
                    <a:lnTo>
                      <a:pt x="14887" y="6731"/>
                    </a:lnTo>
                    <a:lnTo>
                      <a:pt x="17427" y="8138"/>
                    </a:lnTo>
                    <a:cubicBezTo>
                      <a:pt x="17862" y="7888"/>
                      <a:pt x="20916" y="5969"/>
                      <a:pt x="21179" y="5969"/>
                    </a:cubicBezTo>
                    <a:cubicBezTo>
                      <a:pt x="21442" y="5969"/>
                      <a:pt x="21600" y="6166"/>
                      <a:pt x="21600" y="6429"/>
                    </a:cubicBezTo>
                    <a:cubicBezTo>
                      <a:pt x="21600" y="6863"/>
                      <a:pt x="21442" y="7402"/>
                      <a:pt x="21297" y="7822"/>
                    </a:cubicBezTo>
                    <a:close/>
                    <a:moveTo>
                      <a:pt x="3936" y="16828"/>
                    </a:moveTo>
                    <a:cubicBezTo>
                      <a:pt x="3475" y="16828"/>
                      <a:pt x="3093" y="17209"/>
                      <a:pt x="3093" y="17669"/>
                    </a:cubicBezTo>
                    <a:cubicBezTo>
                      <a:pt x="3093" y="18129"/>
                      <a:pt x="3475" y="18511"/>
                      <a:pt x="3936" y="18511"/>
                    </a:cubicBezTo>
                    <a:cubicBezTo>
                      <a:pt x="4396" y="18511"/>
                      <a:pt x="4778" y="18129"/>
                      <a:pt x="4778" y="17669"/>
                    </a:cubicBezTo>
                    <a:cubicBezTo>
                      <a:pt x="4778" y="17209"/>
                      <a:pt x="4396" y="16828"/>
                      <a:pt x="3936" y="16828"/>
                    </a:cubicBezTo>
                    <a:close/>
                    <a:moveTo>
                      <a:pt x="4278" y="21114"/>
                    </a:moveTo>
                    <a:cubicBezTo>
                      <a:pt x="3975" y="21416"/>
                      <a:pt x="3541" y="21600"/>
                      <a:pt x="3093" y="21600"/>
                    </a:cubicBezTo>
                    <a:cubicBezTo>
                      <a:pt x="2646" y="21600"/>
                      <a:pt x="2211" y="21416"/>
                      <a:pt x="1895" y="21114"/>
                    </a:cubicBezTo>
                    <a:lnTo>
                      <a:pt x="500" y="19694"/>
                    </a:lnTo>
                    <a:cubicBezTo>
                      <a:pt x="184" y="19391"/>
                      <a:pt x="0" y="18958"/>
                      <a:pt x="0" y="18511"/>
                    </a:cubicBezTo>
                    <a:cubicBezTo>
                      <a:pt x="0" y="18064"/>
                      <a:pt x="184" y="17630"/>
                      <a:pt x="500" y="17314"/>
                    </a:cubicBezTo>
                    <a:lnTo>
                      <a:pt x="9464" y="8361"/>
                    </a:lnTo>
                    <a:cubicBezTo>
                      <a:pt x="10148" y="10084"/>
                      <a:pt x="11531" y="11464"/>
                      <a:pt x="13255" y="12148"/>
                    </a:cubicBezTo>
                    <a:cubicBezTo>
                      <a:pt x="13255" y="12148"/>
                      <a:pt x="4278" y="21114"/>
                      <a:pt x="4278" y="21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047" y="210394"/>
            <a:ext cx="2130642" cy="1925966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735" y="1008525"/>
            <a:ext cx="2273385" cy="23531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4089400" y="2235200"/>
            <a:ext cx="8013700" cy="4724400"/>
          </a:xfrm>
          <a:custGeom>
            <a:avLst/>
            <a:gdLst>
              <a:gd name="connsiteX0" fmla="*/ 12700 w 8013700"/>
              <a:gd name="connsiteY0" fmla="*/ 939800 h 4724400"/>
              <a:gd name="connsiteX1" fmla="*/ 3797300 w 8013700"/>
              <a:gd name="connsiteY1" fmla="*/ 4724400 h 4724400"/>
              <a:gd name="connsiteX2" fmla="*/ 7734300 w 8013700"/>
              <a:gd name="connsiteY2" fmla="*/ 4724400 h 4724400"/>
              <a:gd name="connsiteX3" fmla="*/ 8013700 w 8013700"/>
              <a:gd name="connsiteY3" fmla="*/ 4724400 h 4724400"/>
              <a:gd name="connsiteX4" fmla="*/ 3289300 w 8013700"/>
              <a:gd name="connsiteY4" fmla="*/ 0 h 4724400"/>
              <a:gd name="connsiteX5" fmla="*/ 63500 w 8013700"/>
              <a:gd name="connsiteY5" fmla="*/ 0 h 4724400"/>
              <a:gd name="connsiteX6" fmla="*/ 0 w 8013700"/>
              <a:gd name="connsiteY6" fmla="*/ 0 h 4724400"/>
              <a:gd name="connsiteX7" fmla="*/ 12700 w 8013700"/>
              <a:gd name="connsiteY7" fmla="*/ 93980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13700" h="4724400">
                <a:moveTo>
                  <a:pt x="12700" y="939800"/>
                </a:moveTo>
                <a:lnTo>
                  <a:pt x="3797300" y="4724400"/>
                </a:lnTo>
                <a:lnTo>
                  <a:pt x="7734300" y="4724400"/>
                </a:lnTo>
                <a:lnTo>
                  <a:pt x="8013700" y="4724400"/>
                </a:lnTo>
                <a:lnTo>
                  <a:pt x="3289300" y="0"/>
                </a:lnTo>
                <a:lnTo>
                  <a:pt x="63500" y="0"/>
                </a:lnTo>
                <a:lnTo>
                  <a:pt x="0" y="0"/>
                </a:lnTo>
                <a:lnTo>
                  <a:pt x="12700" y="939800"/>
                </a:lnTo>
                <a:close/>
              </a:path>
            </a:pathLst>
          </a:custGeom>
          <a:gradFill>
            <a:gsLst>
              <a:gs pos="60000">
                <a:schemeClr val="accent1">
                  <a:lumMod val="5000"/>
                  <a:lumOff val="95000"/>
                  <a:alpha val="70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406900" y="3606800"/>
            <a:ext cx="7239000" cy="3276600"/>
          </a:xfrm>
          <a:custGeom>
            <a:avLst/>
            <a:gdLst>
              <a:gd name="connsiteX0" fmla="*/ 0 w 7239000"/>
              <a:gd name="connsiteY0" fmla="*/ 977900 h 3276600"/>
              <a:gd name="connsiteX1" fmla="*/ 0 w 7239000"/>
              <a:gd name="connsiteY1" fmla="*/ 0 h 3276600"/>
              <a:gd name="connsiteX2" fmla="*/ 3949700 w 7239000"/>
              <a:gd name="connsiteY2" fmla="*/ 0 h 3276600"/>
              <a:gd name="connsiteX3" fmla="*/ 3962400 w 7239000"/>
              <a:gd name="connsiteY3" fmla="*/ 0 h 3276600"/>
              <a:gd name="connsiteX4" fmla="*/ 7239000 w 7239000"/>
              <a:gd name="connsiteY4" fmla="*/ 3276600 h 3276600"/>
              <a:gd name="connsiteX5" fmla="*/ 2540000 w 7239000"/>
              <a:gd name="connsiteY5" fmla="*/ 3276600 h 3276600"/>
              <a:gd name="connsiteX6" fmla="*/ 2400300 w 7239000"/>
              <a:gd name="connsiteY6" fmla="*/ 3276600 h 3276600"/>
              <a:gd name="connsiteX7" fmla="*/ 2298700 w 7239000"/>
              <a:gd name="connsiteY7" fmla="*/ 3276600 h 3276600"/>
              <a:gd name="connsiteX8" fmla="*/ 0 w 7239000"/>
              <a:gd name="connsiteY8" fmla="*/ 97790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39000" h="3276600">
                <a:moveTo>
                  <a:pt x="0" y="977900"/>
                </a:moveTo>
                <a:lnTo>
                  <a:pt x="0" y="0"/>
                </a:lnTo>
                <a:lnTo>
                  <a:pt x="3949700" y="0"/>
                </a:lnTo>
                <a:lnTo>
                  <a:pt x="3962400" y="0"/>
                </a:lnTo>
                <a:lnTo>
                  <a:pt x="7239000" y="3276600"/>
                </a:lnTo>
                <a:lnTo>
                  <a:pt x="2540000" y="3276600"/>
                </a:lnTo>
                <a:lnTo>
                  <a:pt x="2400300" y="3276600"/>
                </a:lnTo>
                <a:lnTo>
                  <a:pt x="2298700" y="3276600"/>
                </a:lnTo>
                <a:lnTo>
                  <a:pt x="0" y="977900"/>
                </a:lnTo>
                <a:close/>
              </a:path>
            </a:pathLst>
          </a:custGeom>
          <a:gradFill>
            <a:gsLst>
              <a:gs pos="60000">
                <a:schemeClr val="accent1">
                  <a:lumMod val="5000"/>
                  <a:lumOff val="95000"/>
                  <a:alpha val="70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00" y="1552387"/>
            <a:ext cx="3402780" cy="307589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988747" y="2094947"/>
            <a:ext cx="3377944" cy="1104926"/>
            <a:chOff x="1225354" y="863600"/>
            <a:chExt cx="5937446" cy="1422400"/>
          </a:xfrm>
        </p:grpSpPr>
        <p:sp>
          <p:nvSpPr>
            <p:cNvPr id="3" name="矩形 2"/>
            <p:cNvSpPr/>
            <p:nvPr/>
          </p:nvSpPr>
          <p:spPr>
            <a:xfrm>
              <a:off x="1397000" y="1003300"/>
              <a:ext cx="5765800" cy="1282700"/>
            </a:xfrm>
            <a:prstGeom prst="rect">
              <a:avLst/>
            </a:prstGeom>
            <a:solidFill>
              <a:srgbClr val="FFE1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4400" b="1" dirty="0"/>
                <a:t>PART | 03</a:t>
              </a:r>
              <a:endParaRPr lang="zh-CN" altLang="en-US" sz="4400" b="1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1225354" y="863600"/>
              <a:ext cx="5765800" cy="1282699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286815" y="3475547"/>
            <a:ext cx="4081706" cy="1104926"/>
            <a:chOff x="1233100" y="863600"/>
            <a:chExt cx="5929700" cy="1422400"/>
          </a:xfrm>
        </p:grpSpPr>
        <p:sp>
          <p:nvSpPr>
            <p:cNvPr id="12" name="矩形 11"/>
            <p:cNvSpPr/>
            <p:nvPr/>
          </p:nvSpPr>
          <p:spPr>
            <a:xfrm>
              <a:off x="1397000" y="1003300"/>
              <a:ext cx="5765800" cy="1282700"/>
            </a:xfrm>
            <a:prstGeom prst="rect">
              <a:avLst/>
            </a:prstGeom>
            <a:solidFill>
              <a:srgbClr val="8EC3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4000" b="1" spc="600" dirty="0"/>
                <a:t>技术特色</a:t>
              </a:r>
              <a:endParaRPr lang="zh-CN" altLang="en-US" sz="4000" b="1" spc="6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233100" y="863600"/>
              <a:ext cx="5765801" cy="1282699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440" y="2913761"/>
            <a:ext cx="2273385" cy="235319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561091" y="1367124"/>
            <a:ext cx="6055671" cy="2540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875909" y="3462846"/>
            <a:ext cx="6055671" cy="25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5806841" y="600957"/>
            <a:ext cx="5474314" cy="2567446"/>
            <a:chOff x="803742" y="582154"/>
            <a:chExt cx="5474314" cy="2567446"/>
          </a:xfrm>
        </p:grpSpPr>
        <p:sp>
          <p:nvSpPr>
            <p:cNvPr id="76" name="任意多边形 75"/>
            <p:cNvSpPr/>
            <p:nvPr/>
          </p:nvSpPr>
          <p:spPr>
            <a:xfrm>
              <a:off x="923827" y="726107"/>
              <a:ext cx="5354229" cy="2423493"/>
            </a:xfrm>
            <a:custGeom>
              <a:avLst/>
              <a:gdLst>
                <a:gd name="connsiteX0" fmla="*/ 0 w 7239000"/>
                <a:gd name="connsiteY0" fmla="*/ 977900 h 3276600"/>
                <a:gd name="connsiteX1" fmla="*/ 0 w 7239000"/>
                <a:gd name="connsiteY1" fmla="*/ 0 h 3276600"/>
                <a:gd name="connsiteX2" fmla="*/ 3949700 w 7239000"/>
                <a:gd name="connsiteY2" fmla="*/ 0 h 3276600"/>
                <a:gd name="connsiteX3" fmla="*/ 3962400 w 7239000"/>
                <a:gd name="connsiteY3" fmla="*/ 0 h 3276600"/>
                <a:gd name="connsiteX4" fmla="*/ 7239000 w 7239000"/>
                <a:gd name="connsiteY4" fmla="*/ 3276600 h 3276600"/>
                <a:gd name="connsiteX5" fmla="*/ 2540000 w 7239000"/>
                <a:gd name="connsiteY5" fmla="*/ 3276600 h 3276600"/>
                <a:gd name="connsiteX6" fmla="*/ 2400300 w 7239000"/>
                <a:gd name="connsiteY6" fmla="*/ 3276600 h 3276600"/>
                <a:gd name="connsiteX7" fmla="*/ 2298700 w 7239000"/>
                <a:gd name="connsiteY7" fmla="*/ 3276600 h 3276600"/>
                <a:gd name="connsiteX8" fmla="*/ 0 w 7239000"/>
                <a:gd name="connsiteY8" fmla="*/ 977900 h 327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00" h="3276600">
                  <a:moveTo>
                    <a:pt x="0" y="977900"/>
                  </a:moveTo>
                  <a:lnTo>
                    <a:pt x="0" y="0"/>
                  </a:lnTo>
                  <a:lnTo>
                    <a:pt x="3949700" y="0"/>
                  </a:lnTo>
                  <a:lnTo>
                    <a:pt x="3962400" y="0"/>
                  </a:lnTo>
                  <a:lnTo>
                    <a:pt x="7239000" y="3276600"/>
                  </a:lnTo>
                  <a:lnTo>
                    <a:pt x="2540000" y="3276600"/>
                  </a:lnTo>
                  <a:lnTo>
                    <a:pt x="2400300" y="3276600"/>
                  </a:lnTo>
                  <a:lnTo>
                    <a:pt x="2298700" y="3276600"/>
                  </a:lnTo>
                  <a:lnTo>
                    <a:pt x="0" y="977900"/>
                  </a:lnTo>
                  <a:close/>
                </a:path>
              </a:pathLst>
            </a:custGeom>
            <a:gradFill>
              <a:gsLst>
                <a:gs pos="60000">
                  <a:schemeClr val="accent1">
                    <a:lumMod val="5000"/>
                    <a:lumOff val="95000"/>
                    <a:alpha val="70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803742" y="582154"/>
              <a:ext cx="2962604" cy="801991"/>
              <a:chOff x="1220110" y="841496"/>
              <a:chExt cx="5818970" cy="1395852"/>
            </a:xfrm>
          </p:grpSpPr>
          <p:sp>
            <p:nvSpPr>
              <p:cNvPr id="78" name="矩形 77"/>
              <p:cNvSpPr/>
              <p:nvPr/>
            </p:nvSpPr>
            <p:spPr>
              <a:xfrm>
                <a:off x="1273281" y="954648"/>
                <a:ext cx="5765799" cy="1282700"/>
              </a:xfrm>
              <a:prstGeom prst="rect">
                <a:avLst/>
              </a:prstGeom>
              <a:solidFill>
                <a:srgbClr val="EA57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Material Design</a:t>
                </a:r>
                <a:endParaRPr lang="zh-CN" altLang="en-US" sz="28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1220110" y="841496"/>
                <a:ext cx="5765801" cy="1282700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71" name="图片 7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75498" y="6845299"/>
            <a:ext cx="6055671" cy="2540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 rot="923544">
            <a:off x="1319968" y="663924"/>
            <a:ext cx="3229615" cy="4601323"/>
            <a:chOff x="508000" y="1701800"/>
            <a:chExt cx="2567227" cy="3657600"/>
          </a:xfrm>
          <a:solidFill>
            <a:schemeClr val="bg2">
              <a:lumMod val="50000"/>
            </a:schemeClr>
          </a:solidFill>
        </p:grpSpPr>
        <p:sp>
          <p:nvSpPr>
            <p:cNvPr id="46" name="任意多边形 45"/>
            <p:cNvSpPr/>
            <p:nvPr/>
          </p:nvSpPr>
          <p:spPr bwMode="auto">
            <a:xfrm>
              <a:off x="1308881" y="3213921"/>
              <a:ext cx="671564" cy="433504"/>
            </a:xfrm>
            <a:custGeom>
              <a:avLst/>
              <a:gdLst/>
              <a:ahLst/>
              <a:cxnLst>
                <a:cxn ang="0">
                  <a:pos x="474" y="335"/>
                </a:cxn>
                <a:cxn ang="0">
                  <a:pos x="525" y="323"/>
                </a:cxn>
                <a:cxn ang="0">
                  <a:pos x="512" y="270"/>
                </a:cxn>
                <a:cxn ang="0">
                  <a:pos x="61" y="10"/>
                </a:cxn>
                <a:cxn ang="0">
                  <a:pos x="11" y="22"/>
                </a:cxn>
                <a:cxn ang="0">
                  <a:pos x="23" y="75"/>
                </a:cxn>
                <a:cxn ang="0">
                  <a:pos x="474" y="335"/>
                </a:cxn>
              </a:cxnLst>
              <a:rect l="0" t="0" r="r" b="b"/>
              <a:pathLst>
                <a:path w="535" h="345">
                  <a:moveTo>
                    <a:pt x="474" y="335"/>
                  </a:moveTo>
                  <a:cubicBezTo>
                    <a:pt x="492" y="345"/>
                    <a:pt x="514" y="341"/>
                    <a:pt x="525" y="323"/>
                  </a:cubicBezTo>
                  <a:cubicBezTo>
                    <a:pt x="535" y="305"/>
                    <a:pt x="530" y="281"/>
                    <a:pt x="512" y="27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43" y="0"/>
                    <a:pt x="21" y="5"/>
                    <a:pt x="11" y="22"/>
                  </a:cubicBezTo>
                  <a:cubicBezTo>
                    <a:pt x="0" y="40"/>
                    <a:pt x="5" y="64"/>
                    <a:pt x="23" y="75"/>
                  </a:cubicBezTo>
                  <a:lnTo>
                    <a:pt x="474" y="3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任意多边形 46"/>
            <p:cNvSpPr/>
            <p:nvPr/>
          </p:nvSpPr>
          <p:spPr bwMode="auto">
            <a:xfrm>
              <a:off x="1238344" y="3334421"/>
              <a:ext cx="671564" cy="433504"/>
            </a:xfrm>
            <a:custGeom>
              <a:avLst/>
              <a:gdLst/>
              <a:ahLst/>
              <a:cxnLst>
                <a:cxn ang="0">
                  <a:pos x="24" y="76"/>
                </a:cxn>
                <a:cxn ang="0">
                  <a:pos x="474" y="336"/>
                </a:cxn>
                <a:cxn ang="0">
                  <a:pos x="525" y="323"/>
                </a:cxn>
                <a:cxn ang="0">
                  <a:pos x="512" y="271"/>
                </a:cxn>
                <a:cxn ang="0">
                  <a:pos x="61" y="11"/>
                </a:cxn>
                <a:cxn ang="0">
                  <a:pos x="11" y="23"/>
                </a:cxn>
                <a:cxn ang="0">
                  <a:pos x="24" y="76"/>
                </a:cxn>
              </a:cxnLst>
              <a:rect l="0" t="0" r="r" b="b"/>
              <a:pathLst>
                <a:path w="535" h="346">
                  <a:moveTo>
                    <a:pt x="24" y="76"/>
                  </a:moveTo>
                  <a:cubicBezTo>
                    <a:pt x="474" y="336"/>
                    <a:pt x="474" y="336"/>
                    <a:pt x="474" y="336"/>
                  </a:cubicBezTo>
                  <a:cubicBezTo>
                    <a:pt x="492" y="346"/>
                    <a:pt x="514" y="341"/>
                    <a:pt x="525" y="323"/>
                  </a:cubicBezTo>
                  <a:cubicBezTo>
                    <a:pt x="535" y="306"/>
                    <a:pt x="530" y="281"/>
                    <a:pt x="512" y="27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43" y="0"/>
                    <a:pt x="21" y="5"/>
                    <a:pt x="11" y="23"/>
                  </a:cubicBezTo>
                  <a:cubicBezTo>
                    <a:pt x="0" y="41"/>
                    <a:pt x="6" y="65"/>
                    <a:pt x="24" y="7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任意多边形 47"/>
            <p:cNvSpPr/>
            <p:nvPr/>
          </p:nvSpPr>
          <p:spPr bwMode="auto">
            <a:xfrm>
              <a:off x="508000" y="3456390"/>
              <a:ext cx="1343128" cy="1903010"/>
            </a:xfrm>
            <a:custGeom>
              <a:avLst/>
              <a:gdLst/>
              <a:ahLst/>
              <a:cxnLst>
                <a:cxn ang="0">
                  <a:pos x="1068" y="298"/>
                </a:cxn>
                <a:cxn ang="0">
                  <a:pos x="1058" y="284"/>
                </a:cxn>
                <a:cxn ang="0">
                  <a:pos x="1038" y="271"/>
                </a:cxn>
                <a:cxn ang="0">
                  <a:pos x="587" y="11"/>
                </a:cxn>
                <a:cxn ang="0">
                  <a:pos x="567" y="3"/>
                </a:cxn>
                <a:cxn ang="0">
                  <a:pos x="536" y="17"/>
                </a:cxn>
                <a:cxn ang="0">
                  <a:pos x="24" y="903"/>
                </a:cxn>
                <a:cxn ang="0">
                  <a:pos x="24" y="903"/>
                </a:cxn>
                <a:cxn ang="0">
                  <a:pos x="1" y="1456"/>
                </a:cxn>
                <a:cxn ang="0">
                  <a:pos x="29" y="1507"/>
                </a:cxn>
                <a:cxn ang="0">
                  <a:pos x="87" y="1506"/>
                </a:cxn>
                <a:cxn ang="0">
                  <a:pos x="554" y="1209"/>
                </a:cxn>
                <a:cxn ang="0">
                  <a:pos x="554" y="1209"/>
                </a:cxn>
                <a:cxn ang="0">
                  <a:pos x="1066" y="323"/>
                </a:cxn>
                <a:cxn ang="0">
                  <a:pos x="1069" y="304"/>
                </a:cxn>
                <a:cxn ang="0">
                  <a:pos x="1068" y="298"/>
                </a:cxn>
                <a:cxn ang="0">
                  <a:pos x="509" y="1167"/>
                </a:cxn>
                <a:cxn ang="0">
                  <a:pos x="509" y="1167"/>
                </a:cxn>
                <a:cxn ang="0">
                  <a:pos x="195" y="1367"/>
                </a:cxn>
                <a:cxn ang="0">
                  <a:pos x="194" y="1366"/>
                </a:cxn>
                <a:cxn ang="0">
                  <a:pos x="142" y="1310"/>
                </a:cxn>
                <a:cxn ang="0">
                  <a:pos x="68" y="1289"/>
                </a:cxn>
                <a:cxn ang="0">
                  <a:pos x="68" y="1289"/>
                </a:cxn>
                <a:cxn ang="0">
                  <a:pos x="83" y="921"/>
                </a:cxn>
                <a:cxn ang="0">
                  <a:pos x="83" y="921"/>
                </a:cxn>
                <a:cxn ang="0">
                  <a:pos x="87" y="914"/>
                </a:cxn>
                <a:cxn ang="0">
                  <a:pos x="87" y="914"/>
                </a:cxn>
                <a:cxn ang="0">
                  <a:pos x="229" y="896"/>
                </a:cxn>
                <a:cxn ang="0">
                  <a:pos x="237" y="898"/>
                </a:cxn>
                <a:cxn ang="0">
                  <a:pos x="241" y="905"/>
                </a:cxn>
                <a:cxn ang="0">
                  <a:pos x="255" y="1023"/>
                </a:cxn>
                <a:cxn ang="0">
                  <a:pos x="281" y="1063"/>
                </a:cxn>
                <a:cxn ang="0">
                  <a:pos x="281" y="1063"/>
                </a:cxn>
                <a:cxn ang="0">
                  <a:pos x="328" y="1067"/>
                </a:cxn>
                <a:cxn ang="0">
                  <a:pos x="446" y="1021"/>
                </a:cxn>
                <a:cxn ang="0">
                  <a:pos x="457" y="1025"/>
                </a:cxn>
                <a:cxn ang="0">
                  <a:pos x="513" y="1161"/>
                </a:cxn>
                <a:cxn ang="0">
                  <a:pos x="513" y="1161"/>
                </a:cxn>
                <a:cxn ang="0">
                  <a:pos x="509" y="1167"/>
                </a:cxn>
                <a:cxn ang="0">
                  <a:pos x="538" y="1117"/>
                </a:cxn>
                <a:cxn ang="0">
                  <a:pos x="538" y="1117"/>
                </a:cxn>
                <a:cxn ang="0">
                  <a:pos x="494" y="1010"/>
                </a:cxn>
                <a:cxn ang="0">
                  <a:pos x="432" y="984"/>
                </a:cxn>
                <a:cxn ang="0">
                  <a:pos x="314" y="1030"/>
                </a:cxn>
                <a:cxn ang="0">
                  <a:pos x="301" y="1029"/>
                </a:cxn>
                <a:cxn ang="0">
                  <a:pos x="294" y="1018"/>
                </a:cxn>
                <a:cxn ang="0">
                  <a:pos x="280" y="901"/>
                </a:cxn>
                <a:cxn ang="0">
                  <a:pos x="267" y="872"/>
                </a:cxn>
                <a:cxn ang="0">
                  <a:pos x="224" y="856"/>
                </a:cxn>
                <a:cxn ang="0">
                  <a:pos x="113" y="871"/>
                </a:cxn>
                <a:cxn ang="0">
                  <a:pos x="112" y="870"/>
                </a:cxn>
                <a:cxn ang="0">
                  <a:pos x="566" y="85"/>
                </a:cxn>
                <a:cxn ang="0">
                  <a:pos x="566" y="85"/>
                </a:cxn>
                <a:cxn ang="0">
                  <a:pos x="992" y="331"/>
                </a:cxn>
                <a:cxn ang="0">
                  <a:pos x="992" y="331"/>
                </a:cxn>
                <a:cxn ang="0">
                  <a:pos x="538" y="1117"/>
                </a:cxn>
              </a:cxnLst>
              <a:rect l="0" t="0" r="r" b="b"/>
              <a:pathLst>
                <a:path w="1070" h="1517">
                  <a:moveTo>
                    <a:pt x="1068" y="298"/>
                  </a:moveTo>
                  <a:cubicBezTo>
                    <a:pt x="1066" y="293"/>
                    <a:pt x="1063" y="288"/>
                    <a:pt x="1058" y="284"/>
                  </a:cubicBezTo>
                  <a:cubicBezTo>
                    <a:pt x="1053" y="280"/>
                    <a:pt x="1046" y="275"/>
                    <a:pt x="1038" y="271"/>
                  </a:cubicBezTo>
                  <a:cubicBezTo>
                    <a:pt x="587" y="11"/>
                    <a:pt x="587" y="11"/>
                    <a:pt x="587" y="11"/>
                  </a:cubicBezTo>
                  <a:cubicBezTo>
                    <a:pt x="580" y="6"/>
                    <a:pt x="573" y="4"/>
                    <a:pt x="567" y="3"/>
                  </a:cubicBezTo>
                  <a:cubicBezTo>
                    <a:pt x="555" y="0"/>
                    <a:pt x="542" y="6"/>
                    <a:pt x="536" y="17"/>
                  </a:cubicBezTo>
                  <a:cubicBezTo>
                    <a:pt x="24" y="903"/>
                    <a:pt x="24" y="903"/>
                    <a:pt x="24" y="903"/>
                  </a:cubicBezTo>
                  <a:cubicBezTo>
                    <a:pt x="24" y="903"/>
                    <a:pt x="24" y="903"/>
                    <a:pt x="24" y="903"/>
                  </a:cubicBezTo>
                  <a:cubicBezTo>
                    <a:pt x="1" y="1456"/>
                    <a:pt x="1" y="1456"/>
                    <a:pt x="1" y="1456"/>
                  </a:cubicBezTo>
                  <a:cubicBezTo>
                    <a:pt x="0" y="1477"/>
                    <a:pt x="11" y="1496"/>
                    <a:pt x="29" y="1507"/>
                  </a:cubicBezTo>
                  <a:cubicBezTo>
                    <a:pt x="47" y="1517"/>
                    <a:pt x="70" y="1517"/>
                    <a:pt x="87" y="1506"/>
                  </a:cubicBezTo>
                  <a:cubicBezTo>
                    <a:pt x="554" y="1209"/>
                    <a:pt x="554" y="1209"/>
                    <a:pt x="554" y="1209"/>
                  </a:cubicBezTo>
                  <a:cubicBezTo>
                    <a:pt x="554" y="1209"/>
                    <a:pt x="554" y="1209"/>
                    <a:pt x="554" y="1209"/>
                  </a:cubicBezTo>
                  <a:cubicBezTo>
                    <a:pt x="1066" y="323"/>
                    <a:pt x="1066" y="323"/>
                    <a:pt x="1066" y="323"/>
                  </a:cubicBezTo>
                  <a:cubicBezTo>
                    <a:pt x="1069" y="317"/>
                    <a:pt x="1070" y="311"/>
                    <a:pt x="1069" y="304"/>
                  </a:cubicBezTo>
                  <a:cubicBezTo>
                    <a:pt x="1069" y="302"/>
                    <a:pt x="1069" y="300"/>
                    <a:pt x="1068" y="298"/>
                  </a:cubicBezTo>
                  <a:close/>
                  <a:moveTo>
                    <a:pt x="509" y="1167"/>
                  </a:moveTo>
                  <a:cubicBezTo>
                    <a:pt x="509" y="1167"/>
                    <a:pt x="509" y="1167"/>
                    <a:pt x="509" y="1167"/>
                  </a:cubicBezTo>
                  <a:cubicBezTo>
                    <a:pt x="195" y="1367"/>
                    <a:pt x="195" y="1367"/>
                    <a:pt x="195" y="1367"/>
                  </a:cubicBezTo>
                  <a:cubicBezTo>
                    <a:pt x="194" y="1366"/>
                    <a:pt x="194" y="1366"/>
                    <a:pt x="194" y="1366"/>
                  </a:cubicBezTo>
                  <a:cubicBezTo>
                    <a:pt x="179" y="1342"/>
                    <a:pt x="158" y="1320"/>
                    <a:pt x="142" y="1310"/>
                  </a:cubicBezTo>
                  <a:cubicBezTo>
                    <a:pt x="124" y="1300"/>
                    <a:pt x="95" y="1292"/>
                    <a:pt x="68" y="1289"/>
                  </a:cubicBezTo>
                  <a:cubicBezTo>
                    <a:pt x="68" y="1289"/>
                    <a:pt x="68" y="1289"/>
                    <a:pt x="68" y="1289"/>
                  </a:cubicBezTo>
                  <a:cubicBezTo>
                    <a:pt x="83" y="921"/>
                    <a:pt x="83" y="921"/>
                    <a:pt x="83" y="921"/>
                  </a:cubicBezTo>
                  <a:cubicBezTo>
                    <a:pt x="83" y="921"/>
                    <a:pt x="83" y="921"/>
                    <a:pt x="83" y="921"/>
                  </a:cubicBezTo>
                  <a:cubicBezTo>
                    <a:pt x="87" y="914"/>
                    <a:pt x="87" y="914"/>
                    <a:pt x="87" y="914"/>
                  </a:cubicBezTo>
                  <a:cubicBezTo>
                    <a:pt x="87" y="914"/>
                    <a:pt x="87" y="914"/>
                    <a:pt x="87" y="914"/>
                  </a:cubicBezTo>
                  <a:cubicBezTo>
                    <a:pt x="229" y="896"/>
                    <a:pt x="229" y="896"/>
                    <a:pt x="229" y="896"/>
                  </a:cubicBezTo>
                  <a:cubicBezTo>
                    <a:pt x="233" y="896"/>
                    <a:pt x="235" y="897"/>
                    <a:pt x="237" y="898"/>
                  </a:cubicBezTo>
                  <a:cubicBezTo>
                    <a:pt x="238" y="899"/>
                    <a:pt x="240" y="901"/>
                    <a:pt x="241" y="905"/>
                  </a:cubicBezTo>
                  <a:cubicBezTo>
                    <a:pt x="255" y="1023"/>
                    <a:pt x="255" y="1023"/>
                    <a:pt x="255" y="1023"/>
                  </a:cubicBezTo>
                  <a:cubicBezTo>
                    <a:pt x="257" y="1040"/>
                    <a:pt x="266" y="1054"/>
                    <a:pt x="281" y="1063"/>
                  </a:cubicBezTo>
                  <a:cubicBezTo>
                    <a:pt x="281" y="1063"/>
                    <a:pt x="281" y="1063"/>
                    <a:pt x="281" y="1063"/>
                  </a:cubicBezTo>
                  <a:cubicBezTo>
                    <a:pt x="296" y="1072"/>
                    <a:pt x="313" y="1073"/>
                    <a:pt x="328" y="1067"/>
                  </a:cubicBezTo>
                  <a:cubicBezTo>
                    <a:pt x="446" y="1021"/>
                    <a:pt x="446" y="1021"/>
                    <a:pt x="446" y="1021"/>
                  </a:cubicBezTo>
                  <a:cubicBezTo>
                    <a:pt x="450" y="1019"/>
                    <a:pt x="455" y="1021"/>
                    <a:pt x="457" y="1025"/>
                  </a:cubicBezTo>
                  <a:cubicBezTo>
                    <a:pt x="513" y="1161"/>
                    <a:pt x="513" y="1161"/>
                    <a:pt x="513" y="1161"/>
                  </a:cubicBezTo>
                  <a:cubicBezTo>
                    <a:pt x="513" y="1161"/>
                    <a:pt x="513" y="1161"/>
                    <a:pt x="513" y="1161"/>
                  </a:cubicBezTo>
                  <a:lnTo>
                    <a:pt x="509" y="1167"/>
                  </a:lnTo>
                  <a:close/>
                  <a:moveTo>
                    <a:pt x="538" y="1117"/>
                  </a:moveTo>
                  <a:cubicBezTo>
                    <a:pt x="538" y="1117"/>
                    <a:pt x="538" y="1117"/>
                    <a:pt x="538" y="1117"/>
                  </a:cubicBezTo>
                  <a:cubicBezTo>
                    <a:pt x="494" y="1010"/>
                    <a:pt x="494" y="1010"/>
                    <a:pt x="494" y="1010"/>
                  </a:cubicBezTo>
                  <a:cubicBezTo>
                    <a:pt x="484" y="986"/>
                    <a:pt x="456" y="974"/>
                    <a:pt x="432" y="984"/>
                  </a:cubicBezTo>
                  <a:cubicBezTo>
                    <a:pt x="314" y="1030"/>
                    <a:pt x="314" y="1030"/>
                    <a:pt x="314" y="1030"/>
                  </a:cubicBezTo>
                  <a:cubicBezTo>
                    <a:pt x="308" y="1032"/>
                    <a:pt x="303" y="1030"/>
                    <a:pt x="301" y="1029"/>
                  </a:cubicBezTo>
                  <a:cubicBezTo>
                    <a:pt x="299" y="1027"/>
                    <a:pt x="295" y="1024"/>
                    <a:pt x="294" y="1018"/>
                  </a:cubicBezTo>
                  <a:cubicBezTo>
                    <a:pt x="280" y="901"/>
                    <a:pt x="280" y="901"/>
                    <a:pt x="280" y="901"/>
                  </a:cubicBezTo>
                  <a:cubicBezTo>
                    <a:pt x="279" y="891"/>
                    <a:pt x="275" y="880"/>
                    <a:pt x="267" y="872"/>
                  </a:cubicBezTo>
                  <a:cubicBezTo>
                    <a:pt x="256" y="860"/>
                    <a:pt x="240" y="854"/>
                    <a:pt x="224" y="856"/>
                  </a:cubicBezTo>
                  <a:cubicBezTo>
                    <a:pt x="113" y="871"/>
                    <a:pt x="113" y="871"/>
                    <a:pt x="113" y="871"/>
                  </a:cubicBezTo>
                  <a:cubicBezTo>
                    <a:pt x="112" y="871"/>
                    <a:pt x="112" y="871"/>
                    <a:pt x="112" y="870"/>
                  </a:cubicBezTo>
                  <a:cubicBezTo>
                    <a:pt x="566" y="85"/>
                    <a:pt x="566" y="85"/>
                    <a:pt x="566" y="85"/>
                  </a:cubicBezTo>
                  <a:cubicBezTo>
                    <a:pt x="566" y="85"/>
                    <a:pt x="566" y="85"/>
                    <a:pt x="566" y="85"/>
                  </a:cubicBezTo>
                  <a:cubicBezTo>
                    <a:pt x="992" y="331"/>
                    <a:pt x="992" y="331"/>
                    <a:pt x="992" y="331"/>
                  </a:cubicBezTo>
                  <a:cubicBezTo>
                    <a:pt x="992" y="331"/>
                    <a:pt x="992" y="331"/>
                    <a:pt x="992" y="331"/>
                  </a:cubicBezTo>
                  <a:lnTo>
                    <a:pt x="538" y="111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任意多边形 48"/>
            <p:cNvSpPr/>
            <p:nvPr/>
          </p:nvSpPr>
          <p:spPr bwMode="auto">
            <a:xfrm>
              <a:off x="2837167" y="2395407"/>
              <a:ext cx="238060" cy="129317"/>
            </a:xfrm>
            <a:custGeom>
              <a:avLst/>
              <a:gdLst/>
              <a:ahLst/>
              <a:cxnLst>
                <a:cxn ang="0">
                  <a:pos x="33" y="33"/>
                </a:cxn>
                <a:cxn ang="0">
                  <a:pos x="5" y="76"/>
                </a:cxn>
                <a:cxn ang="0">
                  <a:pos x="51" y="99"/>
                </a:cxn>
                <a:cxn ang="0">
                  <a:pos x="155" y="71"/>
                </a:cxn>
                <a:cxn ang="0">
                  <a:pos x="184" y="28"/>
                </a:cxn>
                <a:cxn ang="0">
                  <a:pos x="138" y="5"/>
                </a:cxn>
                <a:cxn ang="0">
                  <a:pos x="33" y="33"/>
                </a:cxn>
              </a:cxnLst>
              <a:rect l="0" t="0" r="r" b="b"/>
              <a:pathLst>
                <a:path w="189" h="104">
                  <a:moveTo>
                    <a:pt x="33" y="33"/>
                  </a:moveTo>
                  <a:cubicBezTo>
                    <a:pt x="13" y="39"/>
                    <a:pt x="0" y="58"/>
                    <a:pt x="5" y="76"/>
                  </a:cubicBezTo>
                  <a:cubicBezTo>
                    <a:pt x="10" y="94"/>
                    <a:pt x="31" y="104"/>
                    <a:pt x="51" y="99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76" y="65"/>
                    <a:pt x="189" y="46"/>
                    <a:pt x="184" y="28"/>
                  </a:cubicBezTo>
                  <a:cubicBezTo>
                    <a:pt x="179" y="10"/>
                    <a:pt x="158" y="0"/>
                    <a:pt x="138" y="5"/>
                  </a:cubicBezTo>
                  <a:lnTo>
                    <a:pt x="33" y="3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任意多边形 49"/>
            <p:cNvSpPr/>
            <p:nvPr/>
          </p:nvSpPr>
          <p:spPr bwMode="auto">
            <a:xfrm>
              <a:off x="1780592" y="1701800"/>
              <a:ext cx="130786" cy="236590"/>
            </a:xfrm>
            <a:custGeom>
              <a:avLst/>
              <a:gdLst/>
              <a:ahLst/>
              <a:cxnLst>
                <a:cxn ang="0">
                  <a:pos x="99" y="138"/>
                </a:cxn>
                <a:cxn ang="0">
                  <a:pos x="76" y="184"/>
                </a:cxn>
                <a:cxn ang="0">
                  <a:pos x="33" y="155"/>
                </a:cxn>
                <a:cxn ang="0">
                  <a:pos x="5" y="51"/>
                </a:cxn>
                <a:cxn ang="0">
                  <a:pos x="28" y="5"/>
                </a:cxn>
                <a:cxn ang="0">
                  <a:pos x="71" y="33"/>
                </a:cxn>
                <a:cxn ang="0">
                  <a:pos x="99" y="138"/>
                </a:cxn>
              </a:cxnLst>
              <a:rect l="0" t="0" r="r" b="b"/>
              <a:pathLst>
                <a:path w="104" h="189">
                  <a:moveTo>
                    <a:pt x="99" y="138"/>
                  </a:moveTo>
                  <a:cubicBezTo>
                    <a:pt x="104" y="158"/>
                    <a:pt x="94" y="179"/>
                    <a:pt x="76" y="184"/>
                  </a:cubicBezTo>
                  <a:cubicBezTo>
                    <a:pt x="58" y="189"/>
                    <a:pt x="39" y="176"/>
                    <a:pt x="33" y="155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0" y="31"/>
                    <a:pt x="10" y="10"/>
                    <a:pt x="28" y="5"/>
                  </a:cubicBezTo>
                  <a:cubicBezTo>
                    <a:pt x="46" y="0"/>
                    <a:pt x="65" y="13"/>
                    <a:pt x="71" y="33"/>
                  </a:cubicBezTo>
                  <a:lnTo>
                    <a:pt x="99" y="1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任意多边形 50"/>
            <p:cNvSpPr/>
            <p:nvPr/>
          </p:nvSpPr>
          <p:spPr bwMode="auto">
            <a:xfrm>
              <a:off x="2227322" y="3432878"/>
              <a:ext cx="130786" cy="236590"/>
            </a:xfrm>
            <a:custGeom>
              <a:avLst/>
              <a:gdLst/>
              <a:ahLst/>
              <a:cxnLst>
                <a:cxn ang="0">
                  <a:pos x="5" y="51"/>
                </a:cxn>
                <a:cxn ang="0">
                  <a:pos x="28" y="5"/>
                </a:cxn>
                <a:cxn ang="0">
                  <a:pos x="71" y="33"/>
                </a:cxn>
                <a:cxn ang="0">
                  <a:pos x="99" y="137"/>
                </a:cxn>
                <a:cxn ang="0">
                  <a:pos x="76" y="183"/>
                </a:cxn>
                <a:cxn ang="0">
                  <a:pos x="33" y="155"/>
                </a:cxn>
                <a:cxn ang="0">
                  <a:pos x="5" y="51"/>
                </a:cxn>
              </a:cxnLst>
              <a:rect l="0" t="0" r="r" b="b"/>
              <a:pathLst>
                <a:path w="104" h="188">
                  <a:moveTo>
                    <a:pt x="5" y="51"/>
                  </a:moveTo>
                  <a:cubicBezTo>
                    <a:pt x="0" y="30"/>
                    <a:pt x="10" y="10"/>
                    <a:pt x="28" y="5"/>
                  </a:cubicBezTo>
                  <a:cubicBezTo>
                    <a:pt x="46" y="0"/>
                    <a:pt x="65" y="13"/>
                    <a:pt x="71" y="33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4" y="158"/>
                    <a:pt x="94" y="179"/>
                    <a:pt x="76" y="183"/>
                  </a:cubicBezTo>
                  <a:cubicBezTo>
                    <a:pt x="58" y="188"/>
                    <a:pt x="39" y="175"/>
                    <a:pt x="33" y="155"/>
                  </a:cubicBezTo>
                  <a:lnTo>
                    <a:pt x="5" y="5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任意多边形 51"/>
            <p:cNvSpPr/>
            <p:nvPr/>
          </p:nvSpPr>
          <p:spPr bwMode="auto">
            <a:xfrm>
              <a:off x="1107558" y="2870057"/>
              <a:ext cx="238060" cy="132256"/>
            </a:xfrm>
            <a:custGeom>
              <a:avLst/>
              <a:gdLst/>
              <a:ahLst/>
              <a:cxnLst>
                <a:cxn ang="0">
                  <a:pos x="155" y="72"/>
                </a:cxn>
                <a:cxn ang="0">
                  <a:pos x="184" y="29"/>
                </a:cxn>
                <a:cxn ang="0">
                  <a:pos x="138" y="6"/>
                </a:cxn>
                <a:cxn ang="0">
                  <a:pos x="34" y="34"/>
                </a:cxn>
                <a:cxn ang="0">
                  <a:pos x="5" y="77"/>
                </a:cxn>
                <a:cxn ang="0">
                  <a:pos x="51" y="99"/>
                </a:cxn>
                <a:cxn ang="0">
                  <a:pos x="155" y="72"/>
                </a:cxn>
              </a:cxnLst>
              <a:rect l="0" t="0" r="r" b="b"/>
              <a:pathLst>
                <a:path w="189" h="105">
                  <a:moveTo>
                    <a:pt x="155" y="72"/>
                  </a:moveTo>
                  <a:cubicBezTo>
                    <a:pt x="176" y="66"/>
                    <a:pt x="189" y="47"/>
                    <a:pt x="184" y="29"/>
                  </a:cubicBezTo>
                  <a:cubicBezTo>
                    <a:pt x="179" y="11"/>
                    <a:pt x="158" y="0"/>
                    <a:pt x="138" y="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13" y="39"/>
                    <a:pt x="0" y="59"/>
                    <a:pt x="5" y="77"/>
                  </a:cubicBezTo>
                  <a:cubicBezTo>
                    <a:pt x="10" y="95"/>
                    <a:pt x="31" y="105"/>
                    <a:pt x="51" y="99"/>
                  </a:cubicBezTo>
                  <a:lnTo>
                    <a:pt x="155" y="7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任意多边形 52"/>
            <p:cNvSpPr/>
            <p:nvPr/>
          </p:nvSpPr>
          <p:spPr bwMode="auto">
            <a:xfrm>
              <a:off x="2468321" y="1776745"/>
              <a:ext cx="168993" cy="224834"/>
            </a:xfrm>
            <a:custGeom>
              <a:avLst/>
              <a:gdLst/>
              <a:ahLst/>
              <a:cxnLst>
                <a:cxn ang="0">
                  <a:pos x="10" y="119"/>
                </a:cxn>
                <a:cxn ang="0">
                  <a:pos x="21" y="170"/>
                </a:cxn>
                <a:cxn ang="0">
                  <a:pos x="69" y="153"/>
                </a:cxn>
                <a:cxn ang="0">
                  <a:pos x="123" y="60"/>
                </a:cxn>
                <a:cxn ang="0">
                  <a:pos x="113" y="9"/>
                </a:cxn>
                <a:cxn ang="0">
                  <a:pos x="64" y="26"/>
                </a:cxn>
                <a:cxn ang="0">
                  <a:pos x="10" y="119"/>
                </a:cxn>
              </a:cxnLst>
              <a:rect l="0" t="0" r="r" b="b"/>
              <a:pathLst>
                <a:path w="134" h="179">
                  <a:moveTo>
                    <a:pt x="10" y="119"/>
                  </a:moveTo>
                  <a:cubicBezTo>
                    <a:pt x="0" y="138"/>
                    <a:pt x="4" y="160"/>
                    <a:pt x="21" y="170"/>
                  </a:cubicBezTo>
                  <a:cubicBezTo>
                    <a:pt x="37" y="179"/>
                    <a:pt x="59" y="171"/>
                    <a:pt x="69" y="153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34" y="41"/>
                    <a:pt x="129" y="19"/>
                    <a:pt x="113" y="9"/>
                  </a:cubicBezTo>
                  <a:cubicBezTo>
                    <a:pt x="97" y="0"/>
                    <a:pt x="75" y="7"/>
                    <a:pt x="64" y="26"/>
                  </a:cubicBezTo>
                  <a:lnTo>
                    <a:pt x="10" y="11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任意多边形 53"/>
            <p:cNvSpPr/>
            <p:nvPr/>
          </p:nvSpPr>
          <p:spPr bwMode="auto">
            <a:xfrm>
              <a:off x="1186912" y="2220536"/>
              <a:ext cx="224834" cy="167524"/>
            </a:xfrm>
            <a:custGeom>
              <a:avLst/>
              <a:gdLst/>
              <a:ahLst/>
              <a:cxnLst>
                <a:cxn ang="0">
                  <a:pos x="59" y="11"/>
                </a:cxn>
                <a:cxn ang="0">
                  <a:pos x="9" y="21"/>
                </a:cxn>
                <a:cxn ang="0">
                  <a:pos x="25" y="69"/>
                </a:cxn>
                <a:cxn ang="0">
                  <a:pos x="119" y="123"/>
                </a:cxn>
                <a:cxn ang="0">
                  <a:pos x="169" y="113"/>
                </a:cxn>
                <a:cxn ang="0">
                  <a:pos x="153" y="65"/>
                </a:cxn>
                <a:cxn ang="0">
                  <a:pos x="59" y="11"/>
                </a:cxn>
              </a:cxnLst>
              <a:rect l="0" t="0" r="r" b="b"/>
              <a:pathLst>
                <a:path w="179" h="134">
                  <a:moveTo>
                    <a:pt x="59" y="11"/>
                  </a:moveTo>
                  <a:cubicBezTo>
                    <a:pt x="41" y="0"/>
                    <a:pt x="18" y="5"/>
                    <a:pt x="9" y="21"/>
                  </a:cubicBezTo>
                  <a:cubicBezTo>
                    <a:pt x="0" y="37"/>
                    <a:pt x="7" y="59"/>
                    <a:pt x="25" y="69"/>
                  </a:cubicBezTo>
                  <a:cubicBezTo>
                    <a:pt x="119" y="123"/>
                    <a:pt x="119" y="123"/>
                    <a:pt x="119" y="123"/>
                  </a:cubicBezTo>
                  <a:cubicBezTo>
                    <a:pt x="137" y="134"/>
                    <a:pt x="160" y="129"/>
                    <a:pt x="169" y="113"/>
                  </a:cubicBezTo>
                  <a:cubicBezTo>
                    <a:pt x="179" y="97"/>
                    <a:pt x="171" y="75"/>
                    <a:pt x="153" y="65"/>
                  </a:cubicBezTo>
                  <a:lnTo>
                    <a:pt x="59" y="1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任意多边形 54"/>
            <p:cNvSpPr/>
            <p:nvPr/>
          </p:nvSpPr>
          <p:spPr bwMode="auto">
            <a:xfrm>
              <a:off x="2690216" y="3089013"/>
              <a:ext cx="224834" cy="167524"/>
            </a:xfrm>
            <a:custGeom>
              <a:avLst/>
              <a:gdLst/>
              <a:ahLst/>
              <a:cxnLst>
                <a:cxn ang="0">
                  <a:pos x="60" y="10"/>
                </a:cxn>
                <a:cxn ang="0">
                  <a:pos x="9" y="21"/>
                </a:cxn>
                <a:cxn ang="0">
                  <a:pos x="26" y="69"/>
                </a:cxn>
                <a:cxn ang="0">
                  <a:pos x="119" y="123"/>
                </a:cxn>
                <a:cxn ang="0">
                  <a:pos x="169" y="113"/>
                </a:cxn>
                <a:cxn ang="0">
                  <a:pos x="153" y="64"/>
                </a:cxn>
                <a:cxn ang="0">
                  <a:pos x="60" y="10"/>
                </a:cxn>
              </a:cxnLst>
              <a:rect l="0" t="0" r="r" b="b"/>
              <a:pathLst>
                <a:path w="179" h="134">
                  <a:moveTo>
                    <a:pt x="60" y="10"/>
                  </a:moveTo>
                  <a:cubicBezTo>
                    <a:pt x="41" y="0"/>
                    <a:pt x="19" y="4"/>
                    <a:pt x="9" y="21"/>
                  </a:cubicBezTo>
                  <a:cubicBezTo>
                    <a:pt x="0" y="37"/>
                    <a:pt x="7" y="59"/>
                    <a:pt x="26" y="69"/>
                  </a:cubicBezTo>
                  <a:cubicBezTo>
                    <a:pt x="119" y="123"/>
                    <a:pt x="119" y="123"/>
                    <a:pt x="119" y="123"/>
                  </a:cubicBezTo>
                  <a:cubicBezTo>
                    <a:pt x="137" y="134"/>
                    <a:pt x="160" y="129"/>
                    <a:pt x="169" y="113"/>
                  </a:cubicBezTo>
                  <a:cubicBezTo>
                    <a:pt x="179" y="97"/>
                    <a:pt x="171" y="75"/>
                    <a:pt x="153" y="64"/>
                  </a:cubicBezTo>
                  <a:lnTo>
                    <a:pt x="6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任意多边形 55"/>
            <p:cNvSpPr/>
            <p:nvPr/>
          </p:nvSpPr>
          <p:spPr bwMode="auto">
            <a:xfrm>
              <a:off x="1373539" y="1967781"/>
              <a:ext cx="1444524" cy="1575310"/>
            </a:xfrm>
            <a:custGeom>
              <a:avLst/>
              <a:gdLst/>
              <a:ahLst/>
              <a:cxnLst>
                <a:cxn ang="0">
                  <a:pos x="510" y="1256"/>
                </a:cxn>
                <a:cxn ang="0">
                  <a:pos x="0" y="961"/>
                </a:cxn>
                <a:cxn ang="0">
                  <a:pos x="13" y="937"/>
                </a:cxn>
                <a:cxn ang="0">
                  <a:pos x="32" y="713"/>
                </a:cxn>
                <a:cxn ang="0">
                  <a:pos x="73" y="317"/>
                </a:cxn>
                <a:cxn ang="0">
                  <a:pos x="373" y="37"/>
                </a:cxn>
                <a:cxn ang="0">
                  <a:pos x="616" y="7"/>
                </a:cxn>
                <a:cxn ang="0">
                  <a:pos x="848" y="77"/>
                </a:cxn>
                <a:cxn ang="0">
                  <a:pos x="852" y="80"/>
                </a:cxn>
                <a:cxn ang="0">
                  <a:pos x="853" y="80"/>
                </a:cxn>
                <a:cxn ang="0">
                  <a:pos x="1029" y="245"/>
                </a:cxn>
                <a:cxn ang="0">
                  <a:pos x="1125" y="470"/>
                </a:cxn>
                <a:cxn ang="0">
                  <a:pos x="1032" y="870"/>
                </a:cxn>
                <a:cxn ang="0">
                  <a:pos x="710" y="1104"/>
                </a:cxn>
                <a:cxn ang="0">
                  <a:pos x="524" y="1232"/>
                </a:cxn>
                <a:cxn ang="0">
                  <a:pos x="510" y="1256"/>
                </a:cxn>
                <a:cxn ang="0">
                  <a:pos x="75" y="939"/>
                </a:cxn>
                <a:cxn ang="0">
                  <a:pos x="492" y="1180"/>
                </a:cxn>
                <a:cxn ang="0">
                  <a:pos x="686" y="1053"/>
                </a:cxn>
                <a:cxn ang="0">
                  <a:pos x="987" y="836"/>
                </a:cxn>
                <a:cxn ang="0">
                  <a:pos x="1069" y="481"/>
                </a:cxn>
                <a:cxn ang="0">
                  <a:pos x="824" y="128"/>
                </a:cxn>
                <a:cxn ang="0">
                  <a:pos x="820" y="126"/>
                </a:cxn>
                <a:cxn ang="0">
                  <a:pos x="392" y="90"/>
                </a:cxn>
                <a:cxn ang="0">
                  <a:pos x="125" y="339"/>
                </a:cxn>
                <a:cxn ang="0">
                  <a:pos x="88" y="708"/>
                </a:cxn>
                <a:cxn ang="0">
                  <a:pos x="75" y="939"/>
                </a:cxn>
              </a:cxnLst>
              <a:rect l="0" t="0" r="r" b="b"/>
              <a:pathLst>
                <a:path w="1152" h="1256">
                  <a:moveTo>
                    <a:pt x="510" y="1256"/>
                  </a:moveTo>
                  <a:cubicBezTo>
                    <a:pt x="0" y="961"/>
                    <a:pt x="0" y="961"/>
                    <a:pt x="0" y="961"/>
                  </a:cubicBezTo>
                  <a:cubicBezTo>
                    <a:pt x="13" y="937"/>
                    <a:pt x="13" y="937"/>
                    <a:pt x="13" y="937"/>
                  </a:cubicBezTo>
                  <a:cubicBezTo>
                    <a:pt x="46" y="877"/>
                    <a:pt x="40" y="801"/>
                    <a:pt x="32" y="713"/>
                  </a:cubicBezTo>
                  <a:cubicBezTo>
                    <a:pt x="23" y="604"/>
                    <a:pt x="11" y="468"/>
                    <a:pt x="73" y="317"/>
                  </a:cubicBezTo>
                  <a:cubicBezTo>
                    <a:pt x="128" y="184"/>
                    <a:pt x="234" y="85"/>
                    <a:pt x="373" y="37"/>
                  </a:cubicBezTo>
                  <a:cubicBezTo>
                    <a:pt x="449" y="10"/>
                    <a:pt x="533" y="0"/>
                    <a:pt x="616" y="7"/>
                  </a:cubicBezTo>
                  <a:cubicBezTo>
                    <a:pt x="699" y="14"/>
                    <a:pt x="779" y="38"/>
                    <a:pt x="848" y="77"/>
                  </a:cubicBezTo>
                  <a:cubicBezTo>
                    <a:pt x="852" y="80"/>
                    <a:pt x="852" y="80"/>
                    <a:pt x="852" y="80"/>
                  </a:cubicBezTo>
                  <a:cubicBezTo>
                    <a:pt x="853" y="80"/>
                    <a:pt x="853" y="80"/>
                    <a:pt x="853" y="80"/>
                  </a:cubicBezTo>
                  <a:cubicBezTo>
                    <a:pt x="920" y="120"/>
                    <a:pt x="981" y="177"/>
                    <a:pt x="1029" y="245"/>
                  </a:cubicBezTo>
                  <a:cubicBezTo>
                    <a:pt x="1076" y="313"/>
                    <a:pt x="1109" y="391"/>
                    <a:pt x="1125" y="470"/>
                  </a:cubicBezTo>
                  <a:cubicBezTo>
                    <a:pt x="1152" y="615"/>
                    <a:pt x="1119" y="757"/>
                    <a:pt x="1032" y="870"/>
                  </a:cubicBezTo>
                  <a:cubicBezTo>
                    <a:pt x="932" y="1000"/>
                    <a:pt x="809" y="1057"/>
                    <a:pt x="710" y="1104"/>
                  </a:cubicBezTo>
                  <a:cubicBezTo>
                    <a:pt x="629" y="1141"/>
                    <a:pt x="560" y="1174"/>
                    <a:pt x="524" y="1232"/>
                  </a:cubicBezTo>
                  <a:lnTo>
                    <a:pt x="510" y="1256"/>
                  </a:lnTo>
                  <a:close/>
                  <a:moveTo>
                    <a:pt x="75" y="939"/>
                  </a:moveTo>
                  <a:cubicBezTo>
                    <a:pt x="492" y="1180"/>
                    <a:pt x="492" y="1180"/>
                    <a:pt x="492" y="1180"/>
                  </a:cubicBezTo>
                  <a:cubicBezTo>
                    <a:pt x="538" y="1122"/>
                    <a:pt x="607" y="1090"/>
                    <a:pt x="686" y="1053"/>
                  </a:cubicBezTo>
                  <a:cubicBezTo>
                    <a:pt x="784" y="1007"/>
                    <a:pt x="896" y="955"/>
                    <a:pt x="987" y="836"/>
                  </a:cubicBezTo>
                  <a:cubicBezTo>
                    <a:pt x="1087" y="707"/>
                    <a:pt x="1087" y="572"/>
                    <a:pt x="1069" y="481"/>
                  </a:cubicBezTo>
                  <a:cubicBezTo>
                    <a:pt x="1042" y="337"/>
                    <a:pt x="948" y="201"/>
                    <a:pt x="824" y="128"/>
                  </a:cubicBezTo>
                  <a:cubicBezTo>
                    <a:pt x="820" y="126"/>
                    <a:pt x="820" y="126"/>
                    <a:pt x="820" y="126"/>
                  </a:cubicBezTo>
                  <a:cubicBezTo>
                    <a:pt x="695" y="55"/>
                    <a:pt x="530" y="41"/>
                    <a:pt x="392" y="90"/>
                  </a:cubicBezTo>
                  <a:cubicBezTo>
                    <a:pt x="304" y="120"/>
                    <a:pt x="187" y="188"/>
                    <a:pt x="125" y="339"/>
                  </a:cubicBezTo>
                  <a:cubicBezTo>
                    <a:pt x="68" y="477"/>
                    <a:pt x="79" y="600"/>
                    <a:pt x="88" y="708"/>
                  </a:cubicBezTo>
                  <a:cubicBezTo>
                    <a:pt x="96" y="795"/>
                    <a:pt x="102" y="871"/>
                    <a:pt x="75" y="9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任意多边形 56"/>
            <p:cNvSpPr/>
            <p:nvPr/>
          </p:nvSpPr>
          <p:spPr bwMode="auto">
            <a:xfrm>
              <a:off x="2211157" y="2242578"/>
              <a:ext cx="467303" cy="536370"/>
            </a:xfrm>
            <a:custGeom>
              <a:avLst/>
              <a:gdLst/>
              <a:ahLst/>
              <a:cxnLst>
                <a:cxn ang="0">
                  <a:pos x="90" y="42"/>
                </a:cxn>
                <a:cxn ang="0">
                  <a:pos x="16" y="171"/>
                </a:cxn>
                <a:cxn ang="0">
                  <a:pos x="15" y="174"/>
                </a:cxn>
                <a:cxn ang="0">
                  <a:pos x="4" y="267"/>
                </a:cxn>
                <a:cxn ang="0">
                  <a:pos x="40" y="375"/>
                </a:cxn>
                <a:cxn ang="0">
                  <a:pos x="44" y="375"/>
                </a:cxn>
                <a:cxn ang="0">
                  <a:pos x="112" y="379"/>
                </a:cxn>
                <a:cxn ang="0">
                  <a:pos x="149" y="332"/>
                </a:cxn>
                <a:cxn ang="0">
                  <a:pos x="149" y="331"/>
                </a:cxn>
                <a:cxn ang="0">
                  <a:pos x="148" y="330"/>
                </a:cxn>
                <a:cxn ang="0">
                  <a:pos x="131" y="312"/>
                </a:cxn>
                <a:cxn ang="0">
                  <a:pos x="134" y="301"/>
                </a:cxn>
                <a:cxn ang="0">
                  <a:pos x="145" y="304"/>
                </a:cxn>
                <a:cxn ang="0">
                  <a:pos x="192" y="323"/>
                </a:cxn>
                <a:cxn ang="0">
                  <a:pos x="202" y="327"/>
                </a:cxn>
                <a:cxn ang="0">
                  <a:pos x="197" y="337"/>
                </a:cxn>
                <a:cxn ang="0">
                  <a:pos x="171" y="340"/>
                </a:cxn>
                <a:cxn ang="0">
                  <a:pos x="137" y="391"/>
                </a:cxn>
                <a:cxn ang="0">
                  <a:pos x="254" y="416"/>
                </a:cxn>
                <a:cxn ang="0">
                  <a:pos x="319" y="366"/>
                </a:cxn>
                <a:cxn ang="0">
                  <a:pos x="320" y="365"/>
                </a:cxn>
                <a:cxn ang="0">
                  <a:pos x="312" y="237"/>
                </a:cxn>
                <a:cxn ang="0">
                  <a:pos x="306" y="232"/>
                </a:cxn>
                <a:cxn ang="0">
                  <a:pos x="307" y="226"/>
                </a:cxn>
                <a:cxn ang="0">
                  <a:pos x="247" y="115"/>
                </a:cxn>
                <a:cxn ang="0">
                  <a:pos x="227" y="149"/>
                </a:cxn>
                <a:cxn ang="0">
                  <a:pos x="180" y="179"/>
                </a:cxn>
                <a:cxn ang="0">
                  <a:pos x="108" y="171"/>
                </a:cxn>
                <a:cxn ang="0">
                  <a:pos x="106" y="171"/>
                </a:cxn>
                <a:cxn ang="0">
                  <a:pos x="104" y="169"/>
                </a:cxn>
                <a:cxn ang="0">
                  <a:pos x="85" y="182"/>
                </a:cxn>
                <a:cxn ang="0">
                  <a:pos x="78" y="181"/>
                </a:cxn>
                <a:cxn ang="0">
                  <a:pos x="75" y="178"/>
                </a:cxn>
                <a:cxn ang="0">
                  <a:pos x="79" y="168"/>
                </a:cxn>
                <a:cxn ang="0">
                  <a:pos x="106" y="126"/>
                </a:cxn>
                <a:cxn ang="0">
                  <a:pos x="114" y="118"/>
                </a:cxn>
                <a:cxn ang="0">
                  <a:pos x="122" y="125"/>
                </a:cxn>
                <a:cxn ang="0">
                  <a:pos x="118" y="150"/>
                </a:cxn>
                <a:cxn ang="0">
                  <a:pos x="210" y="134"/>
                </a:cxn>
                <a:cxn ang="0">
                  <a:pos x="229" y="96"/>
                </a:cxn>
                <a:cxn ang="0">
                  <a:pos x="192" y="14"/>
                </a:cxn>
                <a:cxn ang="0">
                  <a:pos x="164" y="4"/>
                </a:cxn>
                <a:cxn ang="0">
                  <a:pos x="110" y="18"/>
                </a:cxn>
                <a:cxn ang="0">
                  <a:pos x="90" y="42"/>
                </a:cxn>
              </a:cxnLst>
              <a:rect l="0" t="0" r="r" b="b"/>
              <a:pathLst>
                <a:path w="372" h="428">
                  <a:moveTo>
                    <a:pt x="90" y="42"/>
                  </a:moveTo>
                  <a:cubicBezTo>
                    <a:pt x="16" y="171"/>
                    <a:pt x="16" y="171"/>
                    <a:pt x="16" y="171"/>
                  </a:cubicBezTo>
                  <a:cubicBezTo>
                    <a:pt x="16" y="172"/>
                    <a:pt x="16" y="173"/>
                    <a:pt x="15" y="174"/>
                  </a:cubicBezTo>
                  <a:cubicBezTo>
                    <a:pt x="15" y="175"/>
                    <a:pt x="0" y="215"/>
                    <a:pt x="4" y="267"/>
                  </a:cubicBezTo>
                  <a:cubicBezTo>
                    <a:pt x="6" y="307"/>
                    <a:pt x="19" y="343"/>
                    <a:pt x="40" y="375"/>
                  </a:cubicBezTo>
                  <a:cubicBezTo>
                    <a:pt x="42" y="375"/>
                    <a:pt x="43" y="375"/>
                    <a:pt x="44" y="375"/>
                  </a:cubicBezTo>
                  <a:cubicBezTo>
                    <a:pt x="71" y="387"/>
                    <a:pt x="93" y="388"/>
                    <a:pt x="112" y="379"/>
                  </a:cubicBezTo>
                  <a:cubicBezTo>
                    <a:pt x="139" y="366"/>
                    <a:pt x="149" y="333"/>
                    <a:pt x="149" y="332"/>
                  </a:cubicBezTo>
                  <a:cubicBezTo>
                    <a:pt x="149" y="332"/>
                    <a:pt x="149" y="332"/>
                    <a:pt x="149" y="331"/>
                  </a:cubicBezTo>
                  <a:cubicBezTo>
                    <a:pt x="149" y="331"/>
                    <a:pt x="148" y="331"/>
                    <a:pt x="148" y="330"/>
                  </a:cubicBezTo>
                  <a:cubicBezTo>
                    <a:pt x="137" y="322"/>
                    <a:pt x="131" y="312"/>
                    <a:pt x="131" y="312"/>
                  </a:cubicBezTo>
                  <a:cubicBezTo>
                    <a:pt x="129" y="308"/>
                    <a:pt x="130" y="303"/>
                    <a:pt x="134" y="301"/>
                  </a:cubicBezTo>
                  <a:cubicBezTo>
                    <a:pt x="138" y="299"/>
                    <a:pt x="142" y="300"/>
                    <a:pt x="145" y="304"/>
                  </a:cubicBezTo>
                  <a:cubicBezTo>
                    <a:pt x="145" y="305"/>
                    <a:pt x="162" y="334"/>
                    <a:pt x="192" y="323"/>
                  </a:cubicBezTo>
                  <a:cubicBezTo>
                    <a:pt x="196" y="321"/>
                    <a:pt x="200" y="323"/>
                    <a:pt x="202" y="327"/>
                  </a:cubicBezTo>
                  <a:cubicBezTo>
                    <a:pt x="203" y="331"/>
                    <a:pt x="201" y="336"/>
                    <a:pt x="197" y="337"/>
                  </a:cubicBezTo>
                  <a:cubicBezTo>
                    <a:pt x="188" y="341"/>
                    <a:pt x="179" y="342"/>
                    <a:pt x="171" y="340"/>
                  </a:cubicBezTo>
                  <a:cubicBezTo>
                    <a:pt x="168" y="348"/>
                    <a:pt x="159" y="373"/>
                    <a:pt x="137" y="391"/>
                  </a:cubicBezTo>
                  <a:cubicBezTo>
                    <a:pt x="171" y="421"/>
                    <a:pt x="223" y="428"/>
                    <a:pt x="254" y="416"/>
                  </a:cubicBezTo>
                  <a:cubicBezTo>
                    <a:pt x="298" y="400"/>
                    <a:pt x="319" y="366"/>
                    <a:pt x="319" y="366"/>
                  </a:cubicBezTo>
                  <a:cubicBezTo>
                    <a:pt x="320" y="365"/>
                    <a:pt x="320" y="365"/>
                    <a:pt x="320" y="365"/>
                  </a:cubicBezTo>
                  <a:cubicBezTo>
                    <a:pt x="372" y="283"/>
                    <a:pt x="314" y="238"/>
                    <a:pt x="312" y="237"/>
                  </a:cubicBezTo>
                  <a:cubicBezTo>
                    <a:pt x="306" y="232"/>
                    <a:pt x="306" y="232"/>
                    <a:pt x="306" y="232"/>
                  </a:cubicBezTo>
                  <a:cubicBezTo>
                    <a:pt x="307" y="226"/>
                    <a:pt x="307" y="226"/>
                    <a:pt x="307" y="226"/>
                  </a:cubicBezTo>
                  <a:cubicBezTo>
                    <a:pt x="316" y="167"/>
                    <a:pt x="272" y="131"/>
                    <a:pt x="247" y="115"/>
                  </a:cubicBezTo>
                  <a:cubicBezTo>
                    <a:pt x="244" y="125"/>
                    <a:pt x="237" y="137"/>
                    <a:pt x="227" y="149"/>
                  </a:cubicBezTo>
                  <a:cubicBezTo>
                    <a:pt x="214" y="164"/>
                    <a:pt x="198" y="174"/>
                    <a:pt x="180" y="179"/>
                  </a:cubicBezTo>
                  <a:cubicBezTo>
                    <a:pt x="158" y="185"/>
                    <a:pt x="133" y="182"/>
                    <a:pt x="108" y="171"/>
                  </a:cubicBezTo>
                  <a:cubicBezTo>
                    <a:pt x="107" y="171"/>
                    <a:pt x="107" y="171"/>
                    <a:pt x="106" y="171"/>
                  </a:cubicBezTo>
                  <a:cubicBezTo>
                    <a:pt x="106" y="170"/>
                    <a:pt x="105" y="170"/>
                    <a:pt x="104" y="169"/>
                  </a:cubicBezTo>
                  <a:cubicBezTo>
                    <a:pt x="95" y="178"/>
                    <a:pt x="86" y="182"/>
                    <a:pt x="85" y="182"/>
                  </a:cubicBezTo>
                  <a:cubicBezTo>
                    <a:pt x="83" y="183"/>
                    <a:pt x="81" y="183"/>
                    <a:pt x="78" y="181"/>
                  </a:cubicBezTo>
                  <a:cubicBezTo>
                    <a:pt x="77" y="181"/>
                    <a:pt x="76" y="179"/>
                    <a:pt x="75" y="178"/>
                  </a:cubicBezTo>
                  <a:cubicBezTo>
                    <a:pt x="74" y="174"/>
                    <a:pt x="75" y="169"/>
                    <a:pt x="79" y="168"/>
                  </a:cubicBezTo>
                  <a:cubicBezTo>
                    <a:pt x="81" y="167"/>
                    <a:pt x="108" y="155"/>
                    <a:pt x="106" y="126"/>
                  </a:cubicBezTo>
                  <a:cubicBezTo>
                    <a:pt x="106" y="122"/>
                    <a:pt x="109" y="118"/>
                    <a:pt x="114" y="118"/>
                  </a:cubicBezTo>
                  <a:cubicBezTo>
                    <a:pt x="118" y="118"/>
                    <a:pt x="122" y="121"/>
                    <a:pt x="122" y="125"/>
                  </a:cubicBezTo>
                  <a:cubicBezTo>
                    <a:pt x="123" y="135"/>
                    <a:pt x="121" y="143"/>
                    <a:pt x="118" y="150"/>
                  </a:cubicBezTo>
                  <a:cubicBezTo>
                    <a:pt x="167" y="171"/>
                    <a:pt x="196" y="149"/>
                    <a:pt x="210" y="134"/>
                  </a:cubicBezTo>
                  <a:cubicBezTo>
                    <a:pt x="224" y="117"/>
                    <a:pt x="229" y="97"/>
                    <a:pt x="229" y="96"/>
                  </a:cubicBezTo>
                  <a:cubicBezTo>
                    <a:pt x="236" y="63"/>
                    <a:pt x="221" y="31"/>
                    <a:pt x="192" y="14"/>
                  </a:cubicBezTo>
                  <a:cubicBezTo>
                    <a:pt x="183" y="10"/>
                    <a:pt x="174" y="6"/>
                    <a:pt x="164" y="4"/>
                  </a:cubicBezTo>
                  <a:cubicBezTo>
                    <a:pt x="145" y="0"/>
                    <a:pt x="127" y="5"/>
                    <a:pt x="110" y="18"/>
                  </a:cubicBezTo>
                  <a:cubicBezTo>
                    <a:pt x="97" y="29"/>
                    <a:pt x="90" y="42"/>
                    <a:pt x="90" y="42"/>
                  </a:cubicBezTo>
                  <a:close/>
                </a:path>
              </a:pathLst>
            </a:custGeom>
            <a:solidFill>
              <a:srgbClr val="28A7E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任意多边形 57"/>
            <p:cNvSpPr/>
            <p:nvPr/>
          </p:nvSpPr>
          <p:spPr bwMode="auto">
            <a:xfrm>
              <a:off x="1927543" y="2533540"/>
              <a:ext cx="700954" cy="646583"/>
            </a:xfrm>
            <a:custGeom>
              <a:avLst/>
              <a:gdLst/>
              <a:ahLst/>
              <a:cxnLst>
                <a:cxn ang="0">
                  <a:pos x="362" y="381"/>
                </a:cxn>
                <a:cxn ang="0">
                  <a:pos x="272" y="324"/>
                </a:cxn>
                <a:cxn ang="0">
                  <a:pos x="187" y="270"/>
                </a:cxn>
                <a:cxn ang="0">
                  <a:pos x="206" y="257"/>
                </a:cxn>
                <a:cxn ang="0">
                  <a:pos x="310" y="296"/>
                </a:cxn>
                <a:cxn ang="0">
                  <a:pos x="325" y="302"/>
                </a:cxn>
                <a:cxn ang="0">
                  <a:pos x="409" y="373"/>
                </a:cxn>
                <a:cxn ang="0">
                  <a:pos x="464" y="367"/>
                </a:cxn>
                <a:cxn ang="0">
                  <a:pos x="513" y="267"/>
                </a:cxn>
                <a:cxn ang="0">
                  <a:pos x="518" y="254"/>
                </a:cxn>
                <a:cxn ang="0">
                  <a:pos x="488" y="206"/>
                </a:cxn>
                <a:cxn ang="0">
                  <a:pos x="370" y="192"/>
                </a:cxn>
                <a:cxn ang="0">
                  <a:pos x="294" y="175"/>
                </a:cxn>
                <a:cxn ang="0">
                  <a:pos x="330" y="218"/>
                </a:cxn>
                <a:cxn ang="0">
                  <a:pos x="313" y="221"/>
                </a:cxn>
                <a:cxn ang="0">
                  <a:pos x="206" y="36"/>
                </a:cxn>
                <a:cxn ang="0">
                  <a:pos x="34" y="300"/>
                </a:cxn>
                <a:cxn ang="0">
                  <a:pos x="24" y="452"/>
                </a:cxn>
                <a:cxn ang="0">
                  <a:pos x="67" y="488"/>
                </a:cxn>
                <a:cxn ang="0">
                  <a:pos x="182" y="495"/>
                </a:cxn>
                <a:cxn ang="0">
                  <a:pos x="188" y="492"/>
                </a:cxn>
                <a:cxn ang="0">
                  <a:pos x="251" y="369"/>
                </a:cxn>
                <a:cxn ang="0">
                  <a:pos x="208" y="383"/>
                </a:cxn>
                <a:cxn ang="0">
                  <a:pos x="202" y="374"/>
                </a:cxn>
                <a:cxn ang="0">
                  <a:pos x="227" y="366"/>
                </a:cxn>
                <a:cxn ang="0">
                  <a:pos x="258" y="336"/>
                </a:cxn>
                <a:cxn ang="0">
                  <a:pos x="270" y="346"/>
                </a:cxn>
                <a:cxn ang="0">
                  <a:pos x="215" y="502"/>
                </a:cxn>
                <a:cxn ang="0">
                  <a:pos x="345" y="463"/>
                </a:cxn>
                <a:cxn ang="0">
                  <a:pos x="365" y="414"/>
                </a:cxn>
                <a:cxn ang="0">
                  <a:pos x="388" y="414"/>
                </a:cxn>
                <a:cxn ang="0">
                  <a:pos x="426" y="416"/>
                </a:cxn>
                <a:cxn ang="0">
                  <a:pos x="406" y="396"/>
                </a:cxn>
              </a:cxnLst>
              <a:rect l="0" t="0" r="r" b="b"/>
              <a:pathLst>
                <a:path w="559" h="516">
                  <a:moveTo>
                    <a:pt x="406" y="396"/>
                  </a:moveTo>
                  <a:cubicBezTo>
                    <a:pt x="393" y="394"/>
                    <a:pt x="377" y="390"/>
                    <a:pt x="362" y="381"/>
                  </a:cubicBezTo>
                  <a:cubicBezTo>
                    <a:pt x="342" y="370"/>
                    <a:pt x="323" y="351"/>
                    <a:pt x="308" y="321"/>
                  </a:cubicBezTo>
                  <a:cubicBezTo>
                    <a:pt x="300" y="323"/>
                    <a:pt x="287" y="325"/>
                    <a:pt x="272" y="324"/>
                  </a:cubicBezTo>
                  <a:cubicBezTo>
                    <a:pt x="260" y="323"/>
                    <a:pt x="244" y="320"/>
                    <a:pt x="228" y="311"/>
                  </a:cubicBezTo>
                  <a:cubicBezTo>
                    <a:pt x="214" y="303"/>
                    <a:pt x="199" y="290"/>
                    <a:pt x="187" y="270"/>
                  </a:cubicBezTo>
                  <a:cubicBezTo>
                    <a:pt x="183" y="264"/>
                    <a:pt x="185" y="257"/>
                    <a:pt x="190" y="254"/>
                  </a:cubicBezTo>
                  <a:cubicBezTo>
                    <a:pt x="196" y="250"/>
                    <a:pt x="203" y="252"/>
                    <a:pt x="206" y="257"/>
                  </a:cubicBezTo>
                  <a:cubicBezTo>
                    <a:pt x="243" y="315"/>
                    <a:pt x="295" y="301"/>
                    <a:pt x="308" y="297"/>
                  </a:cubicBezTo>
                  <a:cubicBezTo>
                    <a:pt x="308" y="296"/>
                    <a:pt x="309" y="296"/>
                    <a:pt x="310" y="296"/>
                  </a:cubicBezTo>
                  <a:cubicBezTo>
                    <a:pt x="313" y="294"/>
                    <a:pt x="316" y="294"/>
                    <a:pt x="319" y="296"/>
                  </a:cubicBezTo>
                  <a:cubicBezTo>
                    <a:pt x="322" y="297"/>
                    <a:pt x="324" y="299"/>
                    <a:pt x="325" y="302"/>
                  </a:cubicBezTo>
                  <a:cubicBezTo>
                    <a:pt x="326" y="303"/>
                    <a:pt x="326" y="303"/>
                    <a:pt x="326" y="304"/>
                  </a:cubicBezTo>
                  <a:cubicBezTo>
                    <a:pt x="344" y="345"/>
                    <a:pt x="372" y="368"/>
                    <a:pt x="409" y="373"/>
                  </a:cubicBezTo>
                  <a:cubicBezTo>
                    <a:pt x="438" y="376"/>
                    <a:pt x="461" y="368"/>
                    <a:pt x="462" y="368"/>
                  </a:cubicBezTo>
                  <a:cubicBezTo>
                    <a:pt x="462" y="367"/>
                    <a:pt x="463" y="367"/>
                    <a:pt x="464" y="367"/>
                  </a:cubicBezTo>
                  <a:cubicBezTo>
                    <a:pt x="490" y="353"/>
                    <a:pt x="506" y="333"/>
                    <a:pt x="512" y="308"/>
                  </a:cubicBezTo>
                  <a:cubicBezTo>
                    <a:pt x="517" y="285"/>
                    <a:pt x="513" y="267"/>
                    <a:pt x="513" y="267"/>
                  </a:cubicBezTo>
                  <a:cubicBezTo>
                    <a:pt x="511" y="259"/>
                    <a:pt x="511" y="259"/>
                    <a:pt x="511" y="259"/>
                  </a:cubicBezTo>
                  <a:cubicBezTo>
                    <a:pt x="518" y="254"/>
                    <a:pt x="518" y="254"/>
                    <a:pt x="518" y="254"/>
                  </a:cubicBezTo>
                  <a:cubicBezTo>
                    <a:pt x="559" y="224"/>
                    <a:pt x="557" y="186"/>
                    <a:pt x="551" y="163"/>
                  </a:cubicBezTo>
                  <a:cubicBezTo>
                    <a:pt x="539" y="177"/>
                    <a:pt x="518" y="195"/>
                    <a:pt x="488" y="206"/>
                  </a:cubicBezTo>
                  <a:cubicBezTo>
                    <a:pt x="465" y="214"/>
                    <a:pt x="438" y="215"/>
                    <a:pt x="410" y="208"/>
                  </a:cubicBezTo>
                  <a:cubicBezTo>
                    <a:pt x="396" y="205"/>
                    <a:pt x="382" y="199"/>
                    <a:pt x="370" y="192"/>
                  </a:cubicBezTo>
                  <a:cubicBezTo>
                    <a:pt x="359" y="186"/>
                    <a:pt x="350" y="179"/>
                    <a:pt x="342" y="171"/>
                  </a:cubicBezTo>
                  <a:cubicBezTo>
                    <a:pt x="327" y="176"/>
                    <a:pt x="311" y="178"/>
                    <a:pt x="294" y="175"/>
                  </a:cubicBezTo>
                  <a:cubicBezTo>
                    <a:pt x="304" y="184"/>
                    <a:pt x="315" y="193"/>
                    <a:pt x="327" y="202"/>
                  </a:cubicBezTo>
                  <a:cubicBezTo>
                    <a:pt x="332" y="205"/>
                    <a:pt x="333" y="213"/>
                    <a:pt x="330" y="218"/>
                  </a:cubicBezTo>
                  <a:cubicBezTo>
                    <a:pt x="326" y="223"/>
                    <a:pt x="319" y="224"/>
                    <a:pt x="314" y="221"/>
                  </a:cubicBezTo>
                  <a:cubicBezTo>
                    <a:pt x="314" y="221"/>
                    <a:pt x="314" y="221"/>
                    <a:pt x="313" y="221"/>
                  </a:cubicBezTo>
                  <a:cubicBezTo>
                    <a:pt x="277" y="195"/>
                    <a:pt x="249" y="165"/>
                    <a:pt x="231" y="129"/>
                  </a:cubicBezTo>
                  <a:cubicBezTo>
                    <a:pt x="217" y="101"/>
                    <a:pt x="209" y="69"/>
                    <a:pt x="206" y="36"/>
                  </a:cubicBezTo>
                  <a:cubicBezTo>
                    <a:pt x="206" y="23"/>
                    <a:pt x="206" y="11"/>
                    <a:pt x="207" y="0"/>
                  </a:cubicBezTo>
                  <a:cubicBezTo>
                    <a:pt x="34" y="300"/>
                    <a:pt x="34" y="300"/>
                    <a:pt x="34" y="300"/>
                  </a:cubicBezTo>
                  <a:cubicBezTo>
                    <a:pt x="17" y="329"/>
                    <a:pt x="2" y="357"/>
                    <a:pt x="1" y="389"/>
                  </a:cubicBezTo>
                  <a:cubicBezTo>
                    <a:pt x="0" y="427"/>
                    <a:pt x="24" y="452"/>
                    <a:pt x="24" y="452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38" y="467"/>
                    <a:pt x="52" y="479"/>
                    <a:pt x="67" y="488"/>
                  </a:cubicBezTo>
                  <a:cubicBezTo>
                    <a:pt x="93" y="502"/>
                    <a:pt x="120" y="508"/>
                    <a:pt x="148" y="505"/>
                  </a:cubicBezTo>
                  <a:cubicBezTo>
                    <a:pt x="169" y="502"/>
                    <a:pt x="182" y="495"/>
                    <a:pt x="182" y="495"/>
                  </a:cubicBezTo>
                  <a:cubicBezTo>
                    <a:pt x="187" y="492"/>
                    <a:pt x="187" y="492"/>
                    <a:pt x="187" y="492"/>
                  </a:cubicBezTo>
                  <a:cubicBezTo>
                    <a:pt x="188" y="492"/>
                    <a:pt x="188" y="492"/>
                    <a:pt x="188" y="492"/>
                  </a:cubicBezTo>
                  <a:cubicBezTo>
                    <a:pt x="193" y="489"/>
                    <a:pt x="202" y="484"/>
                    <a:pt x="210" y="476"/>
                  </a:cubicBezTo>
                  <a:cubicBezTo>
                    <a:pt x="225" y="462"/>
                    <a:pt x="257" y="424"/>
                    <a:pt x="251" y="369"/>
                  </a:cubicBezTo>
                  <a:cubicBezTo>
                    <a:pt x="244" y="375"/>
                    <a:pt x="237" y="379"/>
                    <a:pt x="231" y="381"/>
                  </a:cubicBezTo>
                  <a:cubicBezTo>
                    <a:pt x="219" y="384"/>
                    <a:pt x="209" y="383"/>
                    <a:pt x="208" y="383"/>
                  </a:cubicBezTo>
                  <a:cubicBezTo>
                    <a:pt x="207" y="382"/>
                    <a:pt x="206" y="382"/>
                    <a:pt x="205" y="382"/>
                  </a:cubicBezTo>
                  <a:cubicBezTo>
                    <a:pt x="203" y="380"/>
                    <a:pt x="201" y="377"/>
                    <a:pt x="202" y="374"/>
                  </a:cubicBezTo>
                  <a:cubicBezTo>
                    <a:pt x="202" y="369"/>
                    <a:pt x="206" y="367"/>
                    <a:pt x="211" y="367"/>
                  </a:cubicBezTo>
                  <a:cubicBezTo>
                    <a:pt x="211" y="367"/>
                    <a:pt x="218" y="368"/>
                    <a:pt x="227" y="366"/>
                  </a:cubicBezTo>
                  <a:cubicBezTo>
                    <a:pt x="237" y="362"/>
                    <a:pt x="245" y="354"/>
                    <a:pt x="248" y="341"/>
                  </a:cubicBezTo>
                  <a:cubicBezTo>
                    <a:pt x="249" y="337"/>
                    <a:pt x="254" y="335"/>
                    <a:pt x="258" y="336"/>
                  </a:cubicBezTo>
                  <a:cubicBezTo>
                    <a:pt x="259" y="336"/>
                    <a:pt x="259" y="337"/>
                    <a:pt x="260" y="337"/>
                  </a:cubicBezTo>
                  <a:cubicBezTo>
                    <a:pt x="265" y="338"/>
                    <a:pt x="269" y="341"/>
                    <a:pt x="270" y="346"/>
                  </a:cubicBezTo>
                  <a:cubicBezTo>
                    <a:pt x="289" y="422"/>
                    <a:pt x="246" y="474"/>
                    <a:pt x="226" y="493"/>
                  </a:cubicBezTo>
                  <a:cubicBezTo>
                    <a:pt x="222" y="497"/>
                    <a:pt x="218" y="500"/>
                    <a:pt x="215" y="502"/>
                  </a:cubicBezTo>
                  <a:cubicBezTo>
                    <a:pt x="262" y="516"/>
                    <a:pt x="306" y="503"/>
                    <a:pt x="343" y="465"/>
                  </a:cubicBezTo>
                  <a:cubicBezTo>
                    <a:pt x="343" y="464"/>
                    <a:pt x="344" y="463"/>
                    <a:pt x="345" y="463"/>
                  </a:cubicBezTo>
                  <a:cubicBezTo>
                    <a:pt x="345" y="462"/>
                    <a:pt x="346" y="461"/>
                    <a:pt x="346" y="461"/>
                  </a:cubicBezTo>
                  <a:cubicBezTo>
                    <a:pt x="351" y="456"/>
                    <a:pt x="365" y="436"/>
                    <a:pt x="365" y="414"/>
                  </a:cubicBezTo>
                  <a:cubicBezTo>
                    <a:pt x="365" y="408"/>
                    <a:pt x="370" y="403"/>
                    <a:pt x="377" y="403"/>
                  </a:cubicBezTo>
                  <a:cubicBezTo>
                    <a:pt x="383" y="402"/>
                    <a:pt x="388" y="408"/>
                    <a:pt x="388" y="414"/>
                  </a:cubicBezTo>
                  <a:cubicBezTo>
                    <a:pt x="389" y="428"/>
                    <a:pt x="385" y="441"/>
                    <a:pt x="380" y="451"/>
                  </a:cubicBezTo>
                  <a:cubicBezTo>
                    <a:pt x="398" y="444"/>
                    <a:pt x="413" y="433"/>
                    <a:pt x="426" y="416"/>
                  </a:cubicBezTo>
                  <a:cubicBezTo>
                    <a:pt x="432" y="409"/>
                    <a:pt x="436" y="402"/>
                    <a:pt x="439" y="396"/>
                  </a:cubicBezTo>
                  <a:cubicBezTo>
                    <a:pt x="430" y="397"/>
                    <a:pt x="418" y="397"/>
                    <a:pt x="406" y="396"/>
                  </a:cubicBezTo>
                  <a:close/>
                </a:path>
              </a:pathLst>
            </a:custGeom>
            <a:solidFill>
              <a:srgbClr val="28A7E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任意多边形 58"/>
            <p:cNvSpPr/>
            <p:nvPr/>
          </p:nvSpPr>
          <p:spPr bwMode="auto">
            <a:xfrm>
              <a:off x="1561636" y="2130896"/>
              <a:ext cx="752387" cy="869947"/>
            </a:xfrm>
            <a:custGeom>
              <a:avLst/>
              <a:gdLst/>
              <a:ahLst/>
              <a:cxnLst>
                <a:cxn ang="0">
                  <a:pos x="234" y="325"/>
                </a:cxn>
                <a:cxn ang="0">
                  <a:pos x="132" y="258"/>
                </a:cxn>
                <a:cxn ang="0">
                  <a:pos x="171" y="259"/>
                </a:cxn>
                <a:cxn ang="0">
                  <a:pos x="457" y="297"/>
                </a:cxn>
                <a:cxn ang="0">
                  <a:pos x="511" y="248"/>
                </a:cxn>
                <a:cxn ang="0">
                  <a:pos x="588" y="117"/>
                </a:cxn>
                <a:cxn ang="0">
                  <a:pos x="593" y="106"/>
                </a:cxn>
                <a:cxn ang="0">
                  <a:pos x="562" y="16"/>
                </a:cxn>
                <a:cxn ang="0">
                  <a:pos x="471" y="25"/>
                </a:cxn>
                <a:cxn ang="0">
                  <a:pos x="449" y="107"/>
                </a:cxn>
                <a:cxn ang="0">
                  <a:pos x="509" y="138"/>
                </a:cxn>
                <a:cxn ang="0">
                  <a:pos x="485" y="180"/>
                </a:cxn>
                <a:cxn ang="0">
                  <a:pos x="470" y="191"/>
                </a:cxn>
                <a:cxn ang="0">
                  <a:pos x="423" y="100"/>
                </a:cxn>
                <a:cxn ang="0">
                  <a:pos x="431" y="10"/>
                </a:cxn>
                <a:cxn ang="0">
                  <a:pos x="316" y="25"/>
                </a:cxn>
                <a:cxn ang="0">
                  <a:pos x="310" y="23"/>
                </a:cxn>
                <a:cxn ang="0">
                  <a:pos x="260" y="21"/>
                </a:cxn>
                <a:cxn ang="0">
                  <a:pos x="196" y="83"/>
                </a:cxn>
                <a:cxn ang="0">
                  <a:pos x="224" y="164"/>
                </a:cxn>
                <a:cxn ang="0">
                  <a:pos x="301" y="139"/>
                </a:cxn>
                <a:cxn ang="0">
                  <a:pos x="308" y="109"/>
                </a:cxn>
                <a:cxn ang="0">
                  <a:pos x="350" y="139"/>
                </a:cxn>
                <a:cxn ang="0">
                  <a:pos x="324" y="149"/>
                </a:cxn>
                <a:cxn ang="0">
                  <a:pos x="322" y="151"/>
                </a:cxn>
                <a:cxn ang="0">
                  <a:pos x="302" y="213"/>
                </a:cxn>
                <a:cxn ang="0">
                  <a:pos x="294" y="251"/>
                </a:cxn>
                <a:cxn ang="0">
                  <a:pos x="175" y="131"/>
                </a:cxn>
                <a:cxn ang="0">
                  <a:pos x="113" y="134"/>
                </a:cxn>
                <a:cxn ang="0">
                  <a:pos x="95" y="175"/>
                </a:cxn>
                <a:cxn ang="0">
                  <a:pos x="92" y="176"/>
                </a:cxn>
                <a:cxn ang="0">
                  <a:pos x="32" y="268"/>
                </a:cxn>
                <a:cxn ang="0">
                  <a:pos x="33" y="274"/>
                </a:cxn>
                <a:cxn ang="0">
                  <a:pos x="108" y="350"/>
                </a:cxn>
                <a:cxn ang="0">
                  <a:pos x="185" y="332"/>
                </a:cxn>
                <a:cxn ang="0">
                  <a:pos x="181" y="386"/>
                </a:cxn>
                <a:cxn ang="0">
                  <a:pos x="180" y="400"/>
                </a:cxn>
                <a:cxn ang="0">
                  <a:pos x="103" y="373"/>
                </a:cxn>
                <a:cxn ang="0">
                  <a:pos x="1" y="357"/>
                </a:cxn>
                <a:cxn ang="0">
                  <a:pos x="45" y="361"/>
                </a:cxn>
                <a:cxn ang="0">
                  <a:pos x="10" y="417"/>
                </a:cxn>
                <a:cxn ang="0">
                  <a:pos x="8" y="421"/>
                </a:cxn>
                <a:cxn ang="0">
                  <a:pos x="39" y="551"/>
                </a:cxn>
                <a:cxn ang="0">
                  <a:pos x="147" y="425"/>
                </a:cxn>
                <a:cxn ang="0">
                  <a:pos x="220" y="424"/>
                </a:cxn>
                <a:cxn ang="0">
                  <a:pos x="289" y="498"/>
                </a:cxn>
                <a:cxn ang="0">
                  <a:pos x="154" y="448"/>
                </a:cxn>
                <a:cxn ang="0">
                  <a:pos x="79" y="505"/>
                </a:cxn>
                <a:cxn ang="0">
                  <a:pos x="62" y="576"/>
                </a:cxn>
                <a:cxn ang="0">
                  <a:pos x="62" y="576"/>
                </a:cxn>
                <a:cxn ang="0">
                  <a:pos x="63" y="578"/>
                </a:cxn>
                <a:cxn ang="0">
                  <a:pos x="177" y="692"/>
                </a:cxn>
                <a:cxn ang="0">
                  <a:pos x="241" y="681"/>
                </a:cxn>
                <a:cxn ang="0">
                  <a:pos x="306" y="607"/>
                </a:cxn>
              </a:cxnLst>
              <a:rect l="0" t="0" r="r" b="b"/>
              <a:pathLst>
                <a:path w="600" h="693">
                  <a:moveTo>
                    <a:pt x="475" y="312"/>
                  </a:moveTo>
                  <a:cubicBezTo>
                    <a:pt x="469" y="317"/>
                    <a:pt x="462" y="321"/>
                    <a:pt x="455" y="325"/>
                  </a:cubicBezTo>
                  <a:cubicBezTo>
                    <a:pt x="439" y="334"/>
                    <a:pt x="420" y="341"/>
                    <a:pt x="398" y="346"/>
                  </a:cubicBezTo>
                  <a:cubicBezTo>
                    <a:pt x="370" y="353"/>
                    <a:pt x="337" y="354"/>
                    <a:pt x="300" y="347"/>
                  </a:cubicBezTo>
                  <a:cubicBezTo>
                    <a:pt x="279" y="343"/>
                    <a:pt x="257" y="336"/>
                    <a:pt x="234" y="325"/>
                  </a:cubicBezTo>
                  <a:cubicBezTo>
                    <a:pt x="234" y="325"/>
                    <a:pt x="234" y="325"/>
                    <a:pt x="234" y="325"/>
                  </a:cubicBezTo>
                  <a:cubicBezTo>
                    <a:pt x="234" y="325"/>
                    <a:pt x="234" y="325"/>
                    <a:pt x="234" y="325"/>
                  </a:cubicBezTo>
                  <a:cubicBezTo>
                    <a:pt x="234" y="325"/>
                    <a:pt x="222" y="319"/>
                    <a:pt x="206" y="310"/>
                  </a:cubicBezTo>
                  <a:cubicBezTo>
                    <a:pt x="195" y="304"/>
                    <a:pt x="183" y="296"/>
                    <a:pt x="170" y="287"/>
                  </a:cubicBezTo>
                  <a:cubicBezTo>
                    <a:pt x="157" y="279"/>
                    <a:pt x="144" y="269"/>
                    <a:pt x="132" y="258"/>
                  </a:cubicBezTo>
                  <a:cubicBezTo>
                    <a:pt x="124" y="251"/>
                    <a:pt x="116" y="244"/>
                    <a:pt x="110" y="237"/>
                  </a:cubicBezTo>
                  <a:cubicBezTo>
                    <a:pt x="106" y="232"/>
                    <a:pt x="107" y="224"/>
                    <a:pt x="111" y="220"/>
                  </a:cubicBezTo>
                  <a:cubicBezTo>
                    <a:pt x="116" y="216"/>
                    <a:pt x="124" y="217"/>
                    <a:pt x="128" y="222"/>
                  </a:cubicBezTo>
                  <a:cubicBezTo>
                    <a:pt x="133" y="228"/>
                    <a:pt x="140" y="235"/>
                    <a:pt x="147" y="241"/>
                  </a:cubicBezTo>
                  <a:cubicBezTo>
                    <a:pt x="154" y="247"/>
                    <a:pt x="162" y="254"/>
                    <a:pt x="171" y="259"/>
                  </a:cubicBezTo>
                  <a:cubicBezTo>
                    <a:pt x="187" y="271"/>
                    <a:pt x="204" y="282"/>
                    <a:pt x="217" y="290"/>
                  </a:cubicBezTo>
                  <a:cubicBezTo>
                    <a:pt x="232" y="298"/>
                    <a:pt x="243" y="303"/>
                    <a:pt x="244" y="304"/>
                  </a:cubicBezTo>
                  <a:cubicBezTo>
                    <a:pt x="280" y="321"/>
                    <a:pt x="313" y="328"/>
                    <a:pt x="342" y="328"/>
                  </a:cubicBezTo>
                  <a:cubicBezTo>
                    <a:pt x="371" y="329"/>
                    <a:pt x="396" y="324"/>
                    <a:pt x="418" y="316"/>
                  </a:cubicBezTo>
                  <a:cubicBezTo>
                    <a:pt x="432" y="311"/>
                    <a:pt x="445" y="304"/>
                    <a:pt x="457" y="297"/>
                  </a:cubicBezTo>
                  <a:cubicBezTo>
                    <a:pt x="472" y="287"/>
                    <a:pt x="484" y="277"/>
                    <a:pt x="493" y="269"/>
                  </a:cubicBezTo>
                  <a:cubicBezTo>
                    <a:pt x="505" y="257"/>
                    <a:pt x="511" y="249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2" y="247"/>
                    <a:pt x="513" y="247"/>
                    <a:pt x="514" y="246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9" y="115"/>
                    <a:pt x="591" y="112"/>
                    <a:pt x="593" y="106"/>
                  </a:cubicBezTo>
                  <a:cubicBezTo>
                    <a:pt x="596" y="101"/>
                    <a:pt x="598" y="94"/>
                    <a:pt x="599" y="86"/>
                  </a:cubicBezTo>
                  <a:cubicBezTo>
                    <a:pt x="600" y="81"/>
                    <a:pt x="600" y="75"/>
                    <a:pt x="600" y="70"/>
                  </a:cubicBezTo>
                  <a:cubicBezTo>
                    <a:pt x="599" y="62"/>
                    <a:pt x="597" y="55"/>
                    <a:pt x="593" y="47"/>
                  </a:cubicBezTo>
                  <a:cubicBezTo>
                    <a:pt x="591" y="43"/>
                    <a:pt x="588" y="38"/>
                    <a:pt x="584" y="34"/>
                  </a:cubicBezTo>
                  <a:cubicBezTo>
                    <a:pt x="577" y="26"/>
                    <a:pt x="570" y="20"/>
                    <a:pt x="562" y="16"/>
                  </a:cubicBezTo>
                  <a:cubicBezTo>
                    <a:pt x="551" y="9"/>
                    <a:pt x="539" y="6"/>
                    <a:pt x="527" y="5"/>
                  </a:cubicBezTo>
                  <a:cubicBezTo>
                    <a:pt x="515" y="4"/>
                    <a:pt x="504" y="6"/>
                    <a:pt x="493" y="11"/>
                  </a:cubicBezTo>
                  <a:cubicBezTo>
                    <a:pt x="486" y="14"/>
                    <a:pt x="479" y="18"/>
                    <a:pt x="472" y="24"/>
                  </a:cubicBezTo>
                  <a:cubicBezTo>
                    <a:pt x="472" y="24"/>
                    <a:pt x="472" y="24"/>
                    <a:pt x="472" y="24"/>
                  </a:cubicBezTo>
                  <a:cubicBezTo>
                    <a:pt x="472" y="24"/>
                    <a:pt x="472" y="24"/>
                    <a:pt x="471" y="25"/>
                  </a:cubicBezTo>
                  <a:cubicBezTo>
                    <a:pt x="470" y="26"/>
                    <a:pt x="469" y="27"/>
                    <a:pt x="467" y="29"/>
                  </a:cubicBezTo>
                  <a:cubicBezTo>
                    <a:pt x="464" y="32"/>
                    <a:pt x="460" y="37"/>
                    <a:pt x="456" y="44"/>
                  </a:cubicBezTo>
                  <a:cubicBezTo>
                    <a:pt x="454" y="49"/>
                    <a:pt x="451" y="54"/>
                    <a:pt x="449" y="60"/>
                  </a:cubicBezTo>
                  <a:cubicBezTo>
                    <a:pt x="447" y="67"/>
                    <a:pt x="445" y="74"/>
                    <a:pt x="445" y="82"/>
                  </a:cubicBezTo>
                  <a:cubicBezTo>
                    <a:pt x="445" y="90"/>
                    <a:pt x="446" y="99"/>
                    <a:pt x="449" y="107"/>
                  </a:cubicBezTo>
                  <a:cubicBezTo>
                    <a:pt x="452" y="113"/>
                    <a:pt x="454" y="119"/>
                    <a:pt x="459" y="125"/>
                  </a:cubicBezTo>
                  <a:cubicBezTo>
                    <a:pt x="464" y="132"/>
                    <a:pt x="471" y="140"/>
                    <a:pt x="481" y="148"/>
                  </a:cubicBezTo>
                  <a:cubicBezTo>
                    <a:pt x="482" y="146"/>
                    <a:pt x="484" y="144"/>
                    <a:pt x="486" y="143"/>
                  </a:cubicBezTo>
                  <a:cubicBezTo>
                    <a:pt x="489" y="139"/>
                    <a:pt x="494" y="136"/>
                    <a:pt x="499" y="134"/>
                  </a:cubicBezTo>
                  <a:cubicBezTo>
                    <a:pt x="503" y="132"/>
                    <a:pt x="508" y="134"/>
                    <a:pt x="509" y="138"/>
                  </a:cubicBezTo>
                  <a:cubicBezTo>
                    <a:pt x="511" y="142"/>
                    <a:pt x="509" y="146"/>
                    <a:pt x="505" y="148"/>
                  </a:cubicBezTo>
                  <a:cubicBezTo>
                    <a:pt x="502" y="150"/>
                    <a:pt x="499" y="152"/>
                    <a:pt x="496" y="154"/>
                  </a:cubicBezTo>
                  <a:cubicBezTo>
                    <a:pt x="494" y="156"/>
                    <a:pt x="492" y="159"/>
                    <a:pt x="490" y="161"/>
                  </a:cubicBezTo>
                  <a:cubicBezTo>
                    <a:pt x="489" y="164"/>
                    <a:pt x="487" y="168"/>
                    <a:pt x="486" y="171"/>
                  </a:cubicBezTo>
                  <a:cubicBezTo>
                    <a:pt x="486" y="174"/>
                    <a:pt x="485" y="177"/>
                    <a:pt x="485" y="180"/>
                  </a:cubicBezTo>
                  <a:cubicBezTo>
                    <a:pt x="484" y="185"/>
                    <a:pt x="485" y="189"/>
                    <a:pt x="485" y="189"/>
                  </a:cubicBezTo>
                  <a:cubicBezTo>
                    <a:pt x="485" y="189"/>
                    <a:pt x="485" y="189"/>
                    <a:pt x="485" y="189"/>
                  </a:cubicBezTo>
                  <a:cubicBezTo>
                    <a:pt x="485" y="189"/>
                    <a:pt x="485" y="189"/>
                    <a:pt x="485" y="189"/>
                  </a:cubicBezTo>
                  <a:cubicBezTo>
                    <a:pt x="486" y="194"/>
                    <a:pt x="483" y="197"/>
                    <a:pt x="478" y="198"/>
                  </a:cubicBezTo>
                  <a:cubicBezTo>
                    <a:pt x="474" y="199"/>
                    <a:pt x="470" y="196"/>
                    <a:pt x="470" y="191"/>
                  </a:cubicBezTo>
                  <a:cubicBezTo>
                    <a:pt x="470" y="191"/>
                    <a:pt x="469" y="188"/>
                    <a:pt x="469" y="184"/>
                  </a:cubicBezTo>
                  <a:cubicBezTo>
                    <a:pt x="469" y="180"/>
                    <a:pt x="470" y="174"/>
                    <a:pt x="471" y="169"/>
                  </a:cubicBezTo>
                  <a:cubicBezTo>
                    <a:pt x="470" y="168"/>
                    <a:pt x="469" y="168"/>
                    <a:pt x="468" y="167"/>
                  </a:cubicBezTo>
                  <a:cubicBezTo>
                    <a:pt x="454" y="157"/>
                    <a:pt x="444" y="146"/>
                    <a:pt x="437" y="135"/>
                  </a:cubicBezTo>
                  <a:cubicBezTo>
                    <a:pt x="430" y="123"/>
                    <a:pt x="425" y="112"/>
                    <a:pt x="423" y="100"/>
                  </a:cubicBezTo>
                  <a:cubicBezTo>
                    <a:pt x="422" y="93"/>
                    <a:pt x="422" y="85"/>
                    <a:pt x="422" y="78"/>
                  </a:cubicBezTo>
                  <a:cubicBezTo>
                    <a:pt x="423" y="69"/>
                    <a:pt x="425" y="60"/>
                    <a:pt x="427" y="52"/>
                  </a:cubicBezTo>
                  <a:cubicBezTo>
                    <a:pt x="430" y="45"/>
                    <a:pt x="433" y="38"/>
                    <a:pt x="436" y="32"/>
                  </a:cubicBezTo>
                  <a:cubicBezTo>
                    <a:pt x="440" y="27"/>
                    <a:pt x="443" y="22"/>
                    <a:pt x="446" y="18"/>
                  </a:cubicBezTo>
                  <a:cubicBezTo>
                    <a:pt x="442" y="15"/>
                    <a:pt x="437" y="13"/>
                    <a:pt x="431" y="10"/>
                  </a:cubicBezTo>
                  <a:cubicBezTo>
                    <a:pt x="421" y="7"/>
                    <a:pt x="410" y="3"/>
                    <a:pt x="399" y="2"/>
                  </a:cubicBezTo>
                  <a:cubicBezTo>
                    <a:pt x="391" y="0"/>
                    <a:pt x="383" y="0"/>
                    <a:pt x="374" y="1"/>
                  </a:cubicBezTo>
                  <a:cubicBezTo>
                    <a:pt x="363" y="1"/>
                    <a:pt x="352" y="4"/>
                    <a:pt x="340" y="9"/>
                  </a:cubicBezTo>
                  <a:cubicBezTo>
                    <a:pt x="334" y="12"/>
                    <a:pt x="327" y="16"/>
                    <a:pt x="321" y="21"/>
                  </a:cubicBezTo>
                  <a:cubicBezTo>
                    <a:pt x="316" y="25"/>
                    <a:pt x="316" y="25"/>
                    <a:pt x="316" y="25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09" y="23"/>
                    <a:pt x="308" y="23"/>
                  </a:cubicBezTo>
                  <a:cubicBezTo>
                    <a:pt x="307" y="22"/>
                    <a:pt x="305" y="22"/>
                    <a:pt x="302" y="21"/>
                  </a:cubicBezTo>
                  <a:cubicBezTo>
                    <a:pt x="296" y="20"/>
                    <a:pt x="288" y="19"/>
                    <a:pt x="279" y="19"/>
                  </a:cubicBezTo>
                  <a:cubicBezTo>
                    <a:pt x="273" y="19"/>
                    <a:pt x="267" y="20"/>
                    <a:pt x="260" y="21"/>
                  </a:cubicBezTo>
                  <a:cubicBezTo>
                    <a:pt x="252" y="22"/>
                    <a:pt x="243" y="25"/>
                    <a:pt x="235" y="30"/>
                  </a:cubicBezTo>
                  <a:cubicBezTo>
                    <a:pt x="230" y="33"/>
                    <a:pt x="225" y="36"/>
                    <a:pt x="221" y="41"/>
                  </a:cubicBezTo>
                  <a:cubicBezTo>
                    <a:pt x="216" y="45"/>
                    <a:pt x="211" y="51"/>
                    <a:pt x="207" y="59"/>
                  </a:cubicBezTo>
                  <a:cubicBezTo>
                    <a:pt x="203" y="65"/>
                    <a:pt x="200" y="72"/>
                    <a:pt x="197" y="81"/>
                  </a:cubicBezTo>
                  <a:cubicBezTo>
                    <a:pt x="196" y="83"/>
                    <a:pt x="196" y="83"/>
                    <a:pt x="196" y="83"/>
                  </a:cubicBezTo>
                  <a:cubicBezTo>
                    <a:pt x="196" y="83"/>
                    <a:pt x="196" y="83"/>
                    <a:pt x="196" y="83"/>
                  </a:cubicBezTo>
                  <a:cubicBezTo>
                    <a:pt x="196" y="85"/>
                    <a:pt x="195" y="87"/>
                    <a:pt x="195" y="90"/>
                  </a:cubicBezTo>
                  <a:cubicBezTo>
                    <a:pt x="194" y="96"/>
                    <a:pt x="193" y="104"/>
                    <a:pt x="195" y="114"/>
                  </a:cubicBezTo>
                  <a:cubicBezTo>
                    <a:pt x="196" y="120"/>
                    <a:pt x="198" y="127"/>
                    <a:pt x="201" y="134"/>
                  </a:cubicBezTo>
                  <a:cubicBezTo>
                    <a:pt x="206" y="144"/>
                    <a:pt x="213" y="154"/>
                    <a:pt x="224" y="164"/>
                  </a:cubicBezTo>
                  <a:cubicBezTo>
                    <a:pt x="231" y="169"/>
                    <a:pt x="238" y="175"/>
                    <a:pt x="248" y="181"/>
                  </a:cubicBezTo>
                  <a:cubicBezTo>
                    <a:pt x="256" y="185"/>
                    <a:pt x="266" y="190"/>
                    <a:pt x="278" y="195"/>
                  </a:cubicBezTo>
                  <a:cubicBezTo>
                    <a:pt x="278" y="189"/>
                    <a:pt x="279" y="183"/>
                    <a:pt x="280" y="178"/>
                  </a:cubicBezTo>
                  <a:cubicBezTo>
                    <a:pt x="283" y="169"/>
                    <a:pt x="287" y="161"/>
                    <a:pt x="291" y="154"/>
                  </a:cubicBezTo>
                  <a:cubicBezTo>
                    <a:pt x="294" y="148"/>
                    <a:pt x="298" y="143"/>
                    <a:pt x="301" y="139"/>
                  </a:cubicBezTo>
                  <a:cubicBezTo>
                    <a:pt x="302" y="137"/>
                    <a:pt x="304" y="136"/>
                    <a:pt x="304" y="135"/>
                  </a:cubicBezTo>
                  <a:cubicBezTo>
                    <a:pt x="304" y="134"/>
                    <a:pt x="303" y="134"/>
                    <a:pt x="303" y="133"/>
                  </a:cubicBezTo>
                  <a:cubicBezTo>
                    <a:pt x="298" y="128"/>
                    <a:pt x="295" y="121"/>
                    <a:pt x="293" y="113"/>
                  </a:cubicBezTo>
                  <a:cubicBezTo>
                    <a:pt x="292" y="109"/>
                    <a:pt x="295" y="104"/>
                    <a:pt x="299" y="103"/>
                  </a:cubicBezTo>
                  <a:cubicBezTo>
                    <a:pt x="303" y="103"/>
                    <a:pt x="307" y="105"/>
                    <a:pt x="308" y="109"/>
                  </a:cubicBezTo>
                  <a:cubicBezTo>
                    <a:pt x="310" y="115"/>
                    <a:pt x="312" y="120"/>
                    <a:pt x="315" y="123"/>
                  </a:cubicBezTo>
                  <a:cubicBezTo>
                    <a:pt x="318" y="127"/>
                    <a:pt x="321" y="130"/>
                    <a:pt x="325" y="132"/>
                  </a:cubicBezTo>
                  <a:cubicBezTo>
                    <a:pt x="331" y="135"/>
                    <a:pt x="337" y="137"/>
                    <a:pt x="342" y="138"/>
                  </a:cubicBezTo>
                  <a:cubicBezTo>
                    <a:pt x="346" y="139"/>
                    <a:pt x="350" y="139"/>
                    <a:pt x="350" y="139"/>
                  </a:cubicBezTo>
                  <a:cubicBezTo>
                    <a:pt x="350" y="139"/>
                    <a:pt x="350" y="139"/>
                    <a:pt x="350" y="139"/>
                  </a:cubicBezTo>
                  <a:cubicBezTo>
                    <a:pt x="350" y="139"/>
                    <a:pt x="350" y="139"/>
                    <a:pt x="350" y="139"/>
                  </a:cubicBezTo>
                  <a:cubicBezTo>
                    <a:pt x="354" y="139"/>
                    <a:pt x="357" y="143"/>
                    <a:pt x="357" y="147"/>
                  </a:cubicBezTo>
                  <a:cubicBezTo>
                    <a:pt x="357" y="151"/>
                    <a:pt x="354" y="155"/>
                    <a:pt x="349" y="155"/>
                  </a:cubicBezTo>
                  <a:cubicBezTo>
                    <a:pt x="349" y="155"/>
                    <a:pt x="345" y="154"/>
                    <a:pt x="339" y="153"/>
                  </a:cubicBezTo>
                  <a:cubicBezTo>
                    <a:pt x="335" y="152"/>
                    <a:pt x="329" y="151"/>
                    <a:pt x="324" y="149"/>
                  </a:cubicBezTo>
                  <a:cubicBezTo>
                    <a:pt x="323" y="149"/>
                    <a:pt x="323" y="149"/>
                    <a:pt x="323" y="150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3" y="150"/>
                    <a:pt x="323" y="150"/>
                    <a:pt x="322" y="150"/>
                  </a:cubicBezTo>
                  <a:cubicBezTo>
                    <a:pt x="322" y="150"/>
                    <a:pt x="322" y="150"/>
                    <a:pt x="322" y="151"/>
                  </a:cubicBezTo>
                  <a:cubicBezTo>
                    <a:pt x="321" y="151"/>
                    <a:pt x="320" y="152"/>
                    <a:pt x="319" y="154"/>
                  </a:cubicBezTo>
                  <a:cubicBezTo>
                    <a:pt x="317" y="156"/>
                    <a:pt x="314" y="161"/>
                    <a:pt x="311" y="166"/>
                  </a:cubicBezTo>
                  <a:cubicBezTo>
                    <a:pt x="308" y="170"/>
                    <a:pt x="306" y="175"/>
                    <a:pt x="304" y="181"/>
                  </a:cubicBezTo>
                  <a:cubicBezTo>
                    <a:pt x="302" y="187"/>
                    <a:pt x="301" y="193"/>
                    <a:pt x="301" y="200"/>
                  </a:cubicBezTo>
                  <a:cubicBezTo>
                    <a:pt x="301" y="204"/>
                    <a:pt x="301" y="209"/>
                    <a:pt x="302" y="213"/>
                  </a:cubicBezTo>
                  <a:cubicBezTo>
                    <a:pt x="303" y="220"/>
                    <a:pt x="306" y="226"/>
                    <a:pt x="310" y="233"/>
                  </a:cubicBezTo>
                  <a:cubicBezTo>
                    <a:pt x="316" y="242"/>
                    <a:pt x="325" y="252"/>
                    <a:pt x="338" y="262"/>
                  </a:cubicBezTo>
                  <a:cubicBezTo>
                    <a:pt x="343" y="266"/>
                    <a:pt x="344" y="273"/>
                    <a:pt x="340" y="278"/>
                  </a:cubicBezTo>
                  <a:cubicBezTo>
                    <a:pt x="336" y="283"/>
                    <a:pt x="329" y="284"/>
                    <a:pt x="324" y="280"/>
                  </a:cubicBezTo>
                  <a:cubicBezTo>
                    <a:pt x="311" y="271"/>
                    <a:pt x="301" y="261"/>
                    <a:pt x="294" y="251"/>
                  </a:cubicBezTo>
                  <a:cubicBezTo>
                    <a:pt x="287" y="241"/>
                    <a:pt x="282" y="231"/>
                    <a:pt x="280" y="221"/>
                  </a:cubicBezTo>
                  <a:cubicBezTo>
                    <a:pt x="280" y="221"/>
                    <a:pt x="280" y="220"/>
                    <a:pt x="280" y="220"/>
                  </a:cubicBezTo>
                  <a:cubicBezTo>
                    <a:pt x="263" y="214"/>
                    <a:pt x="248" y="208"/>
                    <a:pt x="236" y="201"/>
                  </a:cubicBezTo>
                  <a:cubicBezTo>
                    <a:pt x="218" y="190"/>
                    <a:pt x="205" y="179"/>
                    <a:pt x="195" y="167"/>
                  </a:cubicBezTo>
                  <a:cubicBezTo>
                    <a:pt x="185" y="155"/>
                    <a:pt x="179" y="142"/>
                    <a:pt x="175" y="131"/>
                  </a:cubicBezTo>
                  <a:cubicBezTo>
                    <a:pt x="173" y="123"/>
                    <a:pt x="172" y="116"/>
                    <a:pt x="171" y="109"/>
                  </a:cubicBezTo>
                  <a:cubicBezTo>
                    <a:pt x="171" y="103"/>
                    <a:pt x="171" y="97"/>
                    <a:pt x="171" y="92"/>
                  </a:cubicBezTo>
                  <a:cubicBezTo>
                    <a:pt x="166" y="94"/>
                    <a:pt x="159" y="96"/>
                    <a:pt x="153" y="99"/>
                  </a:cubicBezTo>
                  <a:cubicBezTo>
                    <a:pt x="146" y="102"/>
                    <a:pt x="140" y="106"/>
                    <a:pt x="134" y="110"/>
                  </a:cubicBezTo>
                  <a:cubicBezTo>
                    <a:pt x="126" y="117"/>
                    <a:pt x="119" y="124"/>
                    <a:pt x="113" y="134"/>
                  </a:cubicBezTo>
                  <a:cubicBezTo>
                    <a:pt x="108" y="143"/>
                    <a:pt x="104" y="153"/>
                    <a:pt x="103" y="165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3" y="176"/>
                    <a:pt x="92" y="176"/>
                  </a:cubicBezTo>
                  <a:cubicBezTo>
                    <a:pt x="90" y="177"/>
                    <a:pt x="87" y="178"/>
                    <a:pt x="84" y="180"/>
                  </a:cubicBezTo>
                  <a:cubicBezTo>
                    <a:pt x="77" y="183"/>
                    <a:pt x="68" y="188"/>
                    <a:pt x="59" y="196"/>
                  </a:cubicBezTo>
                  <a:cubicBezTo>
                    <a:pt x="54" y="202"/>
                    <a:pt x="48" y="208"/>
                    <a:pt x="44" y="216"/>
                  </a:cubicBezTo>
                  <a:cubicBezTo>
                    <a:pt x="39" y="224"/>
                    <a:pt x="36" y="232"/>
                    <a:pt x="34" y="243"/>
                  </a:cubicBezTo>
                  <a:cubicBezTo>
                    <a:pt x="32" y="250"/>
                    <a:pt x="32" y="258"/>
                    <a:pt x="32" y="268"/>
                  </a:cubicBezTo>
                  <a:cubicBezTo>
                    <a:pt x="33" y="269"/>
                    <a:pt x="33" y="271"/>
                    <a:pt x="33" y="27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3" y="272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4"/>
                  </a:cubicBezTo>
                  <a:cubicBezTo>
                    <a:pt x="33" y="275"/>
                    <a:pt x="33" y="277"/>
                    <a:pt x="33" y="280"/>
                  </a:cubicBezTo>
                  <a:cubicBezTo>
                    <a:pt x="34" y="285"/>
                    <a:pt x="36" y="292"/>
                    <a:pt x="39" y="300"/>
                  </a:cubicBezTo>
                  <a:cubicBezTo>
                    <a:pt x="42" y="305"/>
                    <a:pt x="45" y="311"/>
                    <a:pt x="49" y="316"/>
                  </a:cubicBezTo>
                  <a:cubicBezTo>
                    <a:pt x="55" y="323"/>
                    <a:pt x="62" y="330"/>
                    <a:pt x="73" y="337"/>
                  </a:cubicBezTo>
                  <a:cubicBezTo>
                    <a:pt x="82" y="342"/>
                    <a:pt x="94" y="347"/>
                    <a:pt x="108" y="350"/>
                  </a:cubicBezTo>
                  <a:cubicBezTo>
                    <a:pt x="122" y="353"/>
                    <a:pt x="139" y="355"/>
                    <a:pt x="160" y="355"/>
                  </a:cubicBezTo>
                  <a:cubicBezTo>
                    <a:pt x="161" y="355"/>
                    <a:pt x="162" y="356"/>
                    <a:pt x="163" y="356"/>
                  </a:cubicBezTo>
                  <a:cubicBezTo>
                    <a:pt x="164" y="351"/>
                    <a:pt x="166" y="346"/>
                    <a:pt x="168" y="341"/>
                  </a:cubicBezTo>
                  <a:cubicBezTo>
                    <a:pt x="170" y="338"/>
                    <a:pt x="172" y="336"/>
                    <a:pt x="174" y="333"/>
                  </a:cubicBezTo>
                  <a:cubicBezTo>
                    <a:pt x="177" y="330"/>
                    <a:pt x="182" y="329"/>
                    <a:pt x="185" y="332"/>
                  </a:cubicBezTo>
                  <a:cubicBezTo>
                    <a:pt x="188" y="335"/>
                    <a:pt x="189" y="340"/>
                    <a:pt x="186" y="343"/>
                  </a:cubicBezTo>
                  <a:cubicBezTo>
                    <a:pt x="184" y="345"/>
                    <a:pt x="183" y="347"/>
                    <a:pt x="182" y="349"/>
                  </a:cubicBezTo>
                  <a:cubicBezTo>
                    <a:pt x="180" y="353"/>
                    <a:pt x="178" y="356"/>
                    <a:pt x="178" y="360"/>
                  </a:cubicBezTo>
                  <a:cubicBezTo>
                    <a:pt x="177" y="363"/>
                    <a:pt x="177" y="367"/>
                    <a:pt x="177" y="370"/>
                  </a:cubicBezTo>
                  <a:cubicBezTo>
                    <a:pt x="177" y="377"/>
                    <a:pt x="179" y="382"/>
                    <a:pt x="181" y="386"/>
                  </a:cubicBezTo>
                  <a:cubicBezTo>
                    <a:pt x="182" y="388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5" y="393"/>
                    <a:pt x="184" y="398"/>
                    <a:pt x="180" y="400"/>
                  </a:cubicBezTo>
                  <a:cubicBezTo>
                    <a:pt x="177" y="403"/>
                    <a:pt x="172" y="402"/>
                    <a:pt x="170" y="398"/>
                  </a:cubicBezTo>
                  <a:cubicBezTo>
                    <a:pt x="169" y="398"/>
                    <a:pt x="168" y="395"/>
                    <a:pt x="166" y="392"/>
                  </a:cubicBezTo>
                  <a:cubicBezTo>
                    <a:pt x="165" y="388"/>
                    <a:pt x="163" y="384"/>
                    <a:pt x="162" y="378"/>
                  </a:cubicBezTo>
                  <a:cubicBezTo>
                    <a:pt x="162" y="379"/>
                    <a:pt x="161" y="379"/>
                    <a:pt x="160" y="379"/>
                  </a:cubicBezTo>
                  <a:cubicBezTo>
                    <a:pt x="138" y="379"/>
                    <a:pt x="119" y="376"/>
                    <a:pt x="103" y="373"/>
                  </a:cubicBezTo>
                  <a:cubicBezTo>
                    <a:pt x="86" y="369"/>
                    <a:pt x="73" y="363"/>
                    <a:pt x="62" y="357"/>
                  </a:cubicBezTo>
                  <a:cubicBezTo>
                    <a:pt x="47" y="348"/>
                    <a:pt x="36" y="338"/>
                    <a:pt x="28" y="327"/>
                  </a:cubicBezTo>
                  <a:cubicBezTo>
                    <a:pt x="23" y="320"/>
                    <a:pt x="20" y="314"/>
                    <a:pt x="17" y="307"/>
                  </a:cubicBezTo>
                  <a:cubicBezTo>
                    <a:pt x="14" y="313"/>
                    <a:pt x="10" y="321"/>
                    <a:pt x="7" y="329"/>
                  </a:cubicBezTo>
                  <a:cubicBezTo>
                    <a:pt x="4" y="337"/>
                    <a:pt x="2" y="347"/>
                    <a:pt x="1" y="357"/>
                  </a:cubicBezTo>
                  <a:cubicBezTo>
                    <a:pt x="0" y="363"/>
                    <a:pt x="0" y="370"/>
                    <a:pt x="1" y="377"/>
                  </a:cubicBezTo>
                  <a:cubicBezTo>
                    <a:pt x="1" y="379"/>
                    <a:pt x="1" y="380"/>
                    <a:pt x="1" y="382"/>
                  </a:cubicBezTo>
                  <a:cubicBezTo>
                    <a:pt x="4" y="379"/>
                    <a:pt x="6" y="376"/>
                    <a:pt x="9" y="373"/>
                  </a:cubicBezTo>
                  <a:cubicBezTo>
                    <a:pt x="14" y="367"/>
                    <a:pt x="21" y="361"/>
                    <a:pt x="29" y="357"/>
                  </a:cubicBezTo>
                  <a:cubicBezTo>
                    <a:pt x="35" y="354"/>
                    <a:pt x="42" y="356"/>
                    <a:pt x="45" y="361"/>
                  </a:cubicBezTo>
                  <a:cubicBezTo>
                    <a:pt x="48" y="367"/>
                    <a:pt x="46" y="374"/>
                    <a:pt x="41" y="377"/>
                  </a:cubicBezTo>
                  <a:cubicBezTo>
                    <a:pt x="35" y="380"/>
                    <a:pt x="30" y="384"/>
                    <a:pt x="26" y="389"/>
                  </a:cubicBezTo>
                  <a:cubicBezTo>
                    <a:pt x="22" y="393"/>
                    <a:pt x="19" y="398"/>
                    <a:pt x="16" y="402"/>
                  </a:cubicBezTo>
                  <a:cubicBezTo>
                    <a:pt x="13" y="407"/>
                    <a:pt x="11" y="412"/>
                    <a:pt x="10" y="415"/>
                  </a:cubicBezTo>
                  <a:cubicBezTo>
                    <a:pt x="10" y="416"/>
                    <a:pt x="10" y="416"/>
                    <a:pt x="10" y="417"/>
                  </a:cubicBezTo>
                  <a:cubicBezTo>
                    <a:pt x="9" y="418"/>
                    <a:pt x="9" y="418"/>
                    <a:pt x="9" y="419"/>
                  </a:cubicBezTo>
                  <a:cubicBezTo>
                    <a:pt x="9" y="419"/>
                    <a:pt x="9" y="419"/>
                    <a:pt x="9" y="419"/>
                  </a:cubicBezTo>
                  <a:cubicBezTo>
                    <a:pt x="9" y="420"/>
                    <a:pt x="9" y="420"/>
                    <a:pt x="8" y="420"/>
                  </a:cubicBezTo>
                  <a:cubicBezTo>
                    <a:pt x="8" y="420"/>
                    <a:pt x="8" y="420"/>
                    <a:pt x="8" y="421"/>
                  </a:cubicBezTo>
                  <a:cubicBezTo>
                    <a:pt x="8" y="421"/>
                    <a:pt x="8" y="421"/>
                    <a:pt x="8" y="421"/>
                  </a:cubicBezTo>
                  <a:cubicBezTo>
                    <a:pt x="7" y="425"/>
                    <a:pt x="5" y="430"/>
                    <a:pt x="4" y="436"/>
                  </a:cubicBezTo>
                  <a:cubicBezTo>
                    <a:pt x="2" y="448"/>
                    <a:pt x="0" y="465"/>
                    <a:pt x="3" y="483"/>
                  </a:cubicBezTo>
                  <a:cubicBezTo>
                    <a:pt x="5" y="495"/>
                    <a:pt x="9" y="508"/>
                    <a:pt x="16" y="520"/>
                  </a:cubicBezTo>
                  <a:cubicBezTo>
                    <a:pt x="19" y="528"/>
                    <a:pt x="24" y="535"/>
                    <a:pt x="31" y="542"/>
                  </a:cubicBezTo>
                  <a:cubicBezTo>
                    <a:pt x="33" y="545"/>
                    <a:pt x="36" y="548"/>
                    <a:pt x="39" y="551"/>
                  </a:cubicBezTo>
                  <a:cubicBezTo>
                    <a:pt x="40" y="547"/>
                    <a:pt x="41" y="542"/>
                    <a:pt x="42" y="537"/>
                  </a:cubicBezTo>
                  <a:cubicBezTo>
                    <a:pt x="45" y="524"/>
                    <a:pt x="51" y="508"/>
                    <a:pt x="59" y="493"/>
                  </a:cubicBezTo>
                  <a:cubicBezTo>
                    <a:pt x="67" y="479"/>
                    <a:pt x="78" y="465"/>
                    <a:pt x="93" y="453"/>
                  </a:cubicBezTo>
                  <a:cubicBezTo>
                    <a:pt x="107" y="441"/>
                    <a:pt x="125" y="431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9" y="425"/>
                    <a:pt x="157" y="423"/>
                    <a:pt x="169" y="421"/>
                  </a:cubicBezTo>
                  <a:cubicBezTo>
                    <a:pt x="182" y="420"/>
                    <a:pt x="200" y="420"/>
                    <a:pt x="220" y="424"/>
                  </a:cubicBezTo>
                  <a:cubicBezTo>
                    <a:pt x="233" y="426"/>
                    <a:pt x="247" y="431"/>
                    <a:pt x="260" y="439"/>
                  </a:cubicBezTo>
                  <a:cubicBezTo>
                    <a:pt x="269" y="444"/>
                    <a:pt x="278" y="450"/>
                    <a:pt x="286" y="458"/>
                  </a:cubicBezTo>
                  <a:cubicBezTo>
                    <a:pt x="294" y="466"/>
                    <a:pt x="301" y="475"/>
                    <a:pt x="308" y="486"/>
                  </a:cubicBezTo>
                  <a:cubicBezTo>
                    <a:pt x="312" y="491"/>
                    <a:pt x="310" y="499"/>
                    <a:pt x="305" y="502"/>
                  </a:cubicBezTo>
                  <a:cubicBezTo>
                    <a:pt x="299" y="505"/>
                    <a:pt x="292" y="504"/>
                    <a:pt x="289" y="498"/>
                  </a:cubicBezTo>
                  <a:cubicBezTo>
                    <a:pt x="283" y="489"/>
                    <a:pt x="276" y="481"/>
                    <a:pt x="270" y="475"/>
                  </a:cubicBezTo>
                  <a:cubicBezTo>
                    <a:pt x="263" y="468"/>
                    <a:pt x="256" y="463"/>
                    <a:pt x="249" y="459"/>
                  </a:cubicBezTo>
                  <a:cubicBezTo>
                    <a:pt x="238" y="453"/>
                    <a:pt x="226" y="449"/>
                    <a:pt x="215" y="447"/>
                  </a:cubicBezTo>
                  <a:cubicBezTo>
                    <a:pt x="205" y="444"/>
                    <a:pt x="194" y="444"/>
                    <a:pt x="185" y="444"/>
                  </a:cubicBezTo>
                  <a:cubicBezTo>
                    <a:pt x="167" y="444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35" y="453"/>
                    <a:pt x="120" y="461"/>
                    <a:pt x="108" y="471"/>
                  </a:cubicBezTo>
                  <a:cubicBezTo>
                    <a:pt x="96" y="481"/>
                    <a:pt x="86" y="493"/>
                    <a:pt x="79" y="505"/>
                  </a:cubicBezTo>
                  <a:cubicBezTo>
                    <a:pt x="72" y="518"/>
                    <a:pt x="67" y="531"/>
                    <a:pt x="65" y="542"/>
                  </a:cubicBezTo>
                  <a:cubicBezTo>
                    <a:pt x="62" y="551"/>
                    <a:pt x="62" y="559"/>
                    <a:pt x="62" y="565"/>
                  </a:cubicBezTo>
                  <a:cubicBezTo>
                    <a:pt x="62" y="566"/>
                    <a:pt x="62" y="568"/>
                    <a:pt x="62" y="569"/>
                  </a:cubicBezTo>
                  <a:cubicBezTo>
                    <a:pt x="62" y="570"/>
                    <a:pt x="62" y="570"/>
                    <a:pt x="62" y="570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7"/>
                    <a:pt x="63" y="577"/>
                    <a:pt x="63" y="578"/>
                  </a:cubicBezTo>
                  <a:cubicBezTo>
                    <a:pt x="63" y="581"/>
                    <a:pt x="63" y="584"/>
                    <a:pt x="64" y="588"/>
                  </a:cubicBezTo>
                  <a:cubicBezTo>
                    <a:pt x="65" y="595"/>
                    <a:pt x="68" y="606"/>
                    <a:pt x="74" y="618"/>
                  </a:cubicBezTo>
                  <a:cubicBezTo>
                    <a:pt x="78" y="626"/>
                    <a:pt x="83" y="634"/>
                    <a:pt x="89" y="642"/>
                  </a:cubicBezTo>
                  <a:cubicBezTo>
                    <a:pt x="98" y="653"/>
                    <a:pt x="110" y="664"/>
                    <a:pt x="126" y="673"/>
                  </a:cubicBezTo>
                  <a:cubicBezTo>
                    <a:pt x="139" y="681"/>
                    <a:pt x="156" y="688"/>
                    <a:pt x="177" y="692"/>
                  </a:cubicBezTo>
                  <a:cubicBezTo>
                    <a:pt x="177" y="692"/>
                    <a:pt x="177" y="692"/>
                    <a:pt x="177" y="692"/>
                  </a:cubicBezTo>
                  <a:cubicBezTo>
                    <a:pt x="178" y="692"/>
                    <a:pt x="178" y="693"/>
                    <a:pt x="180" y="693"/>
                  </a:cubicBezTo>
                  <a:cubicBezTo>
                    <a:pt x="182" y="693"/>
                    <a:pt x="185" y="693"/>
                    <a:pt x="189" y="693"/>
                  </a:cubicBezTo>
                  <a:cubicBezTo>
                    <a:pt x="197" y="693"/>
                    <a:pt x="208" y="693"/>
                    <a:pt x="219" y="690"/>
                  </a:cubicBezTo>
                  <a:cubicBezTo>
                    <a:pt x="227" y="688"/>
                    <a:pt x="234" y="685"/>
                    <a:pt x="241" y="681"/>
                  </a:cubicBezTo>
                  <a:cubicBezTo>
                    <a:pt x="247" y="678"/>
                    <a:pt x="252" y="675"/>
                    <a:pt x="256" y="672"/>
                  </a:cubicBezTo>
                  <a:cubicBezTo>
                    <a:pt x="260" y="669"/>
                    <a:pt x="263" y="666"/>
                    <a:pt x="267" y="662"/>
                  </a:cubicBezTo>
                  <a:cubicBezTo>
                    <a:pt x="270" y="660"/>
                    <a:pt x="272" y="657"/>
                    <a:pt x="275" y="654"/>
                  </a:cubicBezTo>
                  <a:cubicBezTo>
                    <a:pt x="278" y="650"/>
                    <a:pt x="282" y="645"/>
                    <a:pt x="286" y="638"/>
                  </a:cubicBezTo>
                  <a:cubicBezTo>
                    <a:pt x="292" y="630"/>
                    <a:pt x="298" y="620"/>
                    <a:pt x="306" y="607"/>
                  </a:cubicBezTo>
                  <a:cubicBezTo>
                    <a:pt x="306" y="607"/>
                    <a:pt x="306" y="607"/>
                    <a:pt x="306" y="607"/>
                  </a:cubicBezTo>
                  <a:lnTo>
                    <a:pt x="475" y="312"/>
                  </a:lnTo>
                  <a:close/>
                </a:path>
              </a:pathLst>
            </a:custGeom>
            <a:solidFill>
              <a:srgbClr val="8EC31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任意多边形 59"/>
            <p:cNvSpPr/>
            <p:nvPr/>
          </p:nvSpPr>
          <p:spPr bwMode="auto">
            <a:xfrm>
              <a:off x="1623355" y="2980270"/>
              <a:ext cx="141073" cy="255694"/>
            </a:xfrm>
            <a:custGeom>
              <a:avLst/>
              <a:gdLst/>
              <a:ahLst/>
              <a:cxnLst>
                <a:cxn ang="0">
                  <a:pos x="18" y="197"/>
                </a:cxn>
                <a:cxn ang="0">
                  <a:pos x="14" y="195"/>
                </a:cxn>
                <a:cxn ang="0">
                  <a:pos x="9" y="156"/>
                </a:cxn>
                <a:cxn ang="0">
                  <a:pos x="44" y="35"/>
                </a:cxn>
                <a:cxn ang="0">
                  <a:pos x="67" y="3"/>
                </a:cxn>
                <a:cxn ang="0">
                  <a:pos x="99" y="26"/>
                </a:cxn>
                <a:cxn ang="0">
                  <a:pos x="54" y="190"/>
                </a:cxn>
                <a:cxn ang="0">
                  <a:pos x="18" y="197"/>
                </a:cxn>
              </a:cxnLst>
              <a:rect l="0" t="0" r="r" b="b"/>
              <a:pathLst>
                <a:path w="113" h="204">
                  <a:moveTo>
                    <a:pt x="18" y="197"/>
                  </a:moveTo>
                  <a:cubicBezTo>
                    <a:pt x="17" y="197"/>
                    <a:pt x="16" y="196"/>
                    <a:pt x="14" y="195"/>
                  </a:cubicBezTo>
                  <a:cubicBezTo>
                    <a:pt x="2" y="186"/>
                    <a:pt x="0" y="168"/>
                    <a:pt x="9" y="156"/>
                  </a:cubicBezTo>
                  <a:cubicBezTo>
                    <a:pt x="10" y="155"/>
                    <a:pt x="54" y="97"/>
                    <a:pt x="44" y="35"/>
                  </a:cubicBezTo>
                  <a:cubicBezTo>
                    <a:pt x="41" y="20"/>
                    <a:pt x="52" y="5"/>
                    <a:pt x="67" y="3"/>
                  </a:cubicBezTo>
                  <a:cubicBezTo>
                    <a:pt x="83" y="0"/>
                    <a:pt x="97" y="11"/>
                    <a:pt x="99" y="26"/>
                  </a:cubicBezTo>
                  <a:cubicBezTo>
                    <a:pt x="113" y="112"/>
                    <a:pt x="56" y="187"/>
                    <a:pt x="54" y="190"/>
                  </a:cubicBezTo>
                  <a:cubicBezTo>
                    <a:pt x="45" y="202"/>
                    <a:pt x="30" y="204"/>
                    <a:pt x="18" y="19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任意多边形 60"/>
            <p:cNvSpPr/>
            <p:nvPr/>
          </p:nvSpPr>
          <p:spPr bwMode="auto">
            <a:xfrm>
              <a:off x="1807043" y="3131629"/>
              <a:ext cx="210139" cy="213078"/>
            </a:xfrm>
            <a:custGeom>
              <a:avLst/>
              <a:gdLst/>
              <a:ahLst/>
              <a:cxnLst>
                <a:cxn ang="0">
                  <a:pos x="18" y="162"/>
                </a:cxn>
                <a:cxn ang="0">
                  <a:pos x="6" y="127"/>
                </a:cxn>
                <a:cxn ang="0">
                  <a:pos x="125" y="6"/>
                </a:cxn>
                <a:cxn ang="0">
                  <a:pos x="161" y="22"/>
                </a:cxn>
                <a:cxn ang="0">
                  <a:pos x="145" y="58"/>
                </a:cxn>
                <a:cxn ang="0">
                  <a:pos x="58" y="149"/>
                </a:cxn>
                <a:cxn ang="0">
                  <a:pos x="21" y="164"/>
                </a:cxn>
                <a:cxn ang="0">
                  <a:pos x="18" y="162"/>
                </a:cxn>
              </a:cxnLst>
              <a:rect l="0" t="0" r="r" b="b"/>
              <a:pathLst>
                <a:path w="167" h="170">
                  <a:moveTo>
                    <a:pt x="18" y="162"/>
                  </a:moveTo>
                  <a:cubicBezTo>
                    <a:pt x="6" y="155"/>
                    <a:pt x="0" y="140"/>
                    <a:pt x="6" y="127"/>
                  </a:cubicBezTo>
                  <a:cubicBezTo>
                    <a:pt x="7" y="124"/>
                    <a:pt x="44" y="37"/>
                    <a:pt x="125" y="6"/>
                  </a:cubicBezTo>
                  <a:cubicBezTo>
                    <a:pt x="140" y="0"/>
                    <a:pt x="156" y="8"/>
                    <a:pt x="161" y="22"/>
                  </a:cubicBezTo>
                  <a:cubicBezTo>
                    <a:pt x="167" y="37"/>
                    <a:pt x="160" y="53"/>
                    <a:pt x="145" y="58"/>
                  </a:cubicBezTo>
                  <a:cubicBezTo>
                    <a:pt x="87" y="81"/>
                    <a:pt x="58" y="148"/>
                    <a:pt x="58" y="149"/>
                  </a:cubicBezTo>
                  <a:cubicBezTo>
                    <a:pt x="52" y="163"/>
                    <a:pt x="35" y="170"/>
                    <a:pt x="21" y="164"/>
                  </a:cubicBezTo>
                  <a:cubicBezTo>
                    <a:pt x="20" y="163"/>
                    <a:pt x="19" y="163"/>
                    <a:pt x="18" y="16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5833912" y="2638249"/>
            <a:ext cx="3345678" cy="2418040"/>
            <a:chOff x="8345840" y="624499"/>
            <a:chExt cx="3345678" cy="2418040"/>
          </a:xfrm>
        </p:grpSpPr>
        <p:sp>
          <p:nvSpPr>
            <p:cNvPr id="64" name="任意多边形 63"/>
            <p:cNvSpPr/>
            <p:nvPr/>
          </p:nvSpPr>
          <p:spPr>
            <a:xfrm>
              <a:off x="8434421" y="714777"/>
              <a:ext cx="3257097" cy="2327762"/>
            </a:xfrm>
            <a:custGeom>
              <a:avLst/>
              <a:gdLst>
                <a:gd name="connsiteX0" fmla="*/ 0 w 4673600"/>
                <a:gd name="connsiteY0" fmla="*/ 1333500 h 3340100"/>
                <a:gd name="connsiteX1" fmla="*/ 1333500 w 4673600"/>
                <a:gd name="connsiteY1" fmla="*/ 0 h 3340100"/>
                <a:gd name="connsiteX2" fmla="*/ 4673600 w 4673600"/>
                <a:gd name="connsiteY2" fmla="*/ 3340100 h 3340100"/>
                <a:gd name="connsiteX3" fmla="*/ 2413000 w 4673600"/>
                <a:gd name="connsiteY3" fmla="*/ 3340100 h 3340100"/>
                <a:gd name="connsiteX4" fmla="*/ 2120900 w 4673600"/>
                <a:gd name="connsiteY4" fmla="*/ 3340100 h 3340100"/>
                <a:gd name="connsiteX5" fmla="*/ 1981200 w 4673600"/>
                <a:gd name="connsiteY5" fmla="*/ 3340100 h 3340100"/>
                <a:gd name="connsiteX6" fmla="*/ 0 w 4673600"/>
                <a:gd name="connsiteY6" fmla="*/ 1333500 h 334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3600" h="3340100">
                  <a:moveTo>
                    <a:pt x="0" y="1333500"/>
                  </a:moveTo>
                  <a:lnTo>
                    <a:pt x="1333500" y="0"/>
                  </a:lnTo>
                  <a:lnTo>
                    <a:pt x="4673600" y="3340100"/>
                  </a:lnTo>
                  <a:lnTo>
                    <a:pt x="2413000" y="3340100"/>
                  </a:lnTo>
                  <a:lnTo>
                    <a:pt x="2120900" y="3340100"/>
                  </a:lnTo>
                  <a:lnTo>
                    <a:pt x="1981200" y="3340100"/>
                  </a:lnTo>
                  <a:lnTo>
                    <a:pt x="0" y="1333500"/>
                  </a:lnTo>
                  <a:close/>
                </a:path>
              </a:pathLst>
            </a:custGeom>
            <a:gradFill>
              <a:gsLst>
                <a:gs pos="60000">
                  <a:schemeClr val="accent1">
                    <a:lumMod val="5000"/>
                    <a:lumOff val="95000"/>
                    <a:alpha val="70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Oval 5"/>
            <p:cNvSpPr/>
            <p:nvPr/>
          </p:nvSpPr>
          <p:spPr bwMode="auto">
            <a:xfrm>
              <a:off x="8424787" y="710089"/>
              <a:ext cx="953484" cy="953484"/>
            </a:xfrm>
            <a:prstGeom prst="rect">
              <a:avLst/>
            </a:prstGeom>
            <a:solidFill>
              <a:schemeClr val="accent3">
                <a:lumMod val="100000"/>
              </a:schemeClr>
            </a:solidFill>
            <a:ln w="317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矩形 67"/>
            <p:cNvSpPr/>
            <p:nvPr/>
          </p:nvSpPr>
          <p:spPr>
            <a:xfrm>
              <a:off x="8345840" y="624499"/>
              <a:ext cx="953484" cy="95348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833912" y="4579547"/>
            <a:ext cx="3347319" cy="2418040"/>
            <a:chOff x="3992555" y="624499"/>
            <a:chExt cx="3347319" cy="2418040"/>
          </a:xfrm>
        </p:grpSpPr>
        <p:sp>
          <p:nvSpPr>
            <p:cNvPr id="63" name="任意多边形 62"/>
            <p:cNvSpPr/>
            <p:nvPr/>
          </p:nvSpPr>
          <p:spPr>
            <a:xfrm>
              <a:off x="4082777" y="714777"/>
              <a:ext cx="3257097" cy="2327762"/>
            </a:xfrm>
            <a:custGeom>
              <a:avLst/>
              <a:gdLst>
                <a:gd name="connsiteX0" fmla="*/ 0 w 4673600"/>
                <a:gd name="connsiteY0" fmla="*/ 1333500 h 3340100"/>
                <a:gd name="connsiteX1" fmla="*/ 1333500 w 4673600"/>
                <a:gd name="connsiteY1" fmla="*/ 0 h 3340100"/>
                <a:gd name="connsiteX2" fmla="*/ 4673600 w 4673600"/>
                <a:gd name="connsiteY2" fmla="*/ 3340100 h 3340100"/>
                <a:gd name="connsiteX3" fmla="*/ 2413000 w 4673600"/>
                <a:gd name="connsiteY3" fmla="*/ 3340100 h 3340100"/>
                <a:gd name="connsiteX4" fmla="*/ 2120900 w 4673600"/>
                <a:gd name="connsiteY4" fmla="*/ 3340100 h 3340100"/>
                <a:gd name="connsiteX5" fmla="*/ 1981200 w 4673600"/>
                <a:gd name="connsiteY5" fmla="*/ 3340100 h 3340100"/>
                <a:gd name="connsiteX6" fmla="*/ 0 w 4673600"/>
                <a:gd name="connsiteY6" fmla="*/ 1333500 h 334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3600" h="3340100">
                  <a:moveTo>
                    <a:pt x="0" y="1333500"/>
                  </a:moveTo>
                  <a:lnTo>
                    <a:pt x="1333500" y="0"/>
                  </a:lnTo>
                  <a:lnTo>
                    <a:pt x="4673600" y="3340100"/>
                  </a:lnTo>
                  <a:lnTo>
                    <a:pt x="2413000" y="3340100"/>
                  </a:lnTo>
                  <a:lnTo>
                    <a:pt x="2120900" y="3340100"/>
                  </a:lnTo>
                  <a:lnTo>
                    <a:pt x="1981200" y="3340100"/>
                  </a:lnTo>
                  <a:lnTo>
                    <a:pt x="0" y="1333500"/>
                  </a:lnTo>
                  <a:close/>
                </a:path>
              </a:pathLst>
            </a:custGeom>
            <a:gradFill>
              <a:gsLst>
                <a:gs pos="60000">
                  <a:schemeClr val="accent1">
                    <a:lumMod val="5000"/>
                    <a:lumOff val="95000"/>
                    <a:alpha val="70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Oval 47"/>
            <p:cNvSpPr/>
            <p:nvPr/>
          </p:nvSpPr>
          <p:spPr bwMode="auto">
            <a:xfrm>
              <a:off x="4068440" y="710089"/>
              <a:ext cx="953484" cy="953484"/>
            </a:xfrm>
            <a:prstGeom prst="rect">
              <a:avLst/>
            </a:prstGeom>
            <a:solidFill>
              <a:schemeClr val="accent1"/>
            </a:solidFill>
            <a:ln w="317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矩形 66"/>
            <p:cNvSpPr/>
            <p:nvPr/>
          </p:nvSpPr>
          <p:spPr>
            <a:xfrm>
              <a:off x="3992555" y="624499"/>
              <a:ext cx="953484" cy="953484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487042" y="2748489"/>
            <a:ext cx="2191106" cy="1013808"/>
            <a:chOff x="4068266" y="1930558"/>
            <a:chExt cx="2191106" cy="1013808"/>
          </a:xfrm>
        </p:grpSpPr>
        <p:sp>
          <p:nvSpPr>
            <p:cNvPr id="28" name="文本框 21"/>
            <p:cNvSpPr txBox="1"/>
            <p:nvPr/>
          </p:nvSpPr>
          <p:spPr>
            <a:xfrm>
              <a:off x="4068266" y="1930558"/>
              <a:ext cx="2018395" cy="367921"/>
            </a:xfrm>
            <a:prstGeom prst="rect">
              <a:avLst/>
            </a:prstGeom>
          </p:spPr>
          <p:txBody>
            <a:bodyPr vert="horz" wrap="none" lIns="0" tIns="0" rIns="0" bIns="0" anchor="b" anchorCtr="0">
              <a:normAutofit/>
            </a:bodyPr>
            <a:lstStyle/>
            <a:p>
              <a:pPr marL="0" indent="0">
                <a:spcBef>
                  <a:spcPct val="0"/>
                </a:spcBef>
                <a:buNone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全新的设计风格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文本框 22"/>
            <p:cNvSpPr txBox="1"/>
            <p:nvPr/>
          </p:nvSpPr>
          <p:spPr>
            <a:xfrm>
              <a:off x="4068266" y="2369500"/>
              <a:ext cx="2191106" cy="574866"/>
            </a:xfrm>
            <a:prstGeom prst="rect">
              <a:avLst/>
            </a:prstGeom>
          </p:spPr>
          <p:txBody>
            <a:bodyPr vert="horz" wrap="square" lIns="0" tIns="0" rIns="0" bIns="0" anchor="t" anchorCtr="0">
              <a:normAutofit/>
            </a:bodyPr>
            <a:lstStyle/>
            <a:p>
              <a:pPr marL="0" lvl="0" indent="0" defTabSz="913765">
                <a:lnSpc>
                  <a:spcPct val="120000"/>
                </a:lnSpc>
                <a:buNone/>
              </a:pPr>
              <a:r>
                <a:rPr lang="zh-CN" altLang="en-US" sz="1400" dirty="0">
                  <a:solidFill>
                    <a:schemeClr val="tx1"/>
                  </a:solidFill>
                </a:rPr>
                <a:t>为安卓系统提供更统一、更广泛的</a:t>
              </a:r>
              <a:r>
                <a:rPr lang="en-US" altLang="zh-CN" sz="1400" dirty="0">
                  <a:solidFill>
                    <a:schemeClr val="tx1"/>
                  </a:solidFill>
                </a:rPr>
                <a:t>UI</a:t>
              </a:r>
              <a:r>
                <a:rPr lang="zh-CN" altLang="en-US" sz="1400" dirty="0">
                  <a:solidFill>
                    <a:schemeClr val="tx1"/>
                  </a:solidFill>
                </a:rPr>
                <a:t>设计标准。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7487042" y="4602212"/>
            <a:ext cx="2050339" cy="898641"/>
            <a:chOff x="4068266" y="1924936"/>
            <a:chExt cx="2050339" cy="898641"/>
          </a:xfrm>
        </p:grpSpPr>
        <p:sp>
          <p:nvSpPr>
            <p:cNvPr id="73" name="文本框 21"/>
            <p:cNvSpPr txBox="1"/>
            <p:nvPr/>
          </p:nvSpPr>
          <p:spPr>
            <a:xfrm>
              <a:off x="4100210" y="1924936"/>
              <a:ext cx="2018395" cy="367921"/>
            </a:xfrm>
            <a:prstGeom prst="rect">
              <a:avLst/>
            </a:prstGeom>
          </p:spPr>
          <p:txBody>
            <a:bodyPr vert="horz" wrap="none" lIns="0" tIns="0" rIns="0" bIns="0" anchor="b" anchorCtr="0">
              <a:normAutofit/>
            </a:bodyPr>
            <a:lstStyle/>
            <a:p>
              <a:pPr marL="0" indent="0">
                <a:spcBef>
                  <a:spcPct val="0"/>
                </a:spcBef>
                <a:buNone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扁平化界面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文本框 22"/>
            <p:cNvSpPr txBox="1"/>
            <p:nvPr/>
          </p:nvSpPr>
          <p:spPr>
            <a:xfrm>
              <a:off x="4068266" y="2369500"/>
              <a:ext cx="2018395" cy="454077"/>
            </a:xfrm>
            <a:prstGeom prst="rect">
              <a:avLst/>
            </a:prstGeom>
          </p:spPr>
          <p:txBody>
            <a:bodyPr vert="horz" wrap="square" lIns="0" tIns="0" rIns="0" bIns="0" anchor="t" anchorCtr="0">
              <a:normAutofit fontScale="92500" lnSpcReduction="10000"/>
            </a:bodyPr>
            <a:lstStyle/>
            <a:p>
              <a:pPr marL="0" lvl="0" indent="0" defTabSz="913765">
                <a:lnSpc>
                  <a:spcPct val="120000"/>
                </a:lnSpc>
                <a:buNone/>
              </a:pPr>
              <a:r>
                <a:rPr lang="zh-CN" altLang="en-US" sz="1400" dirty="0"/>
                <a:t>动画过渡自然，色彩更鲜艳，拥有浓浓的</a:t>
              </a:r>
              <a:r>
                <a:rPr lang="en-US" altLang="zh-CN" sz="1400" dirty="0"/>
                <a:t>Google</a:t>
              </a:r>
              <a:r>
                <a:rPr lang="zh-CN" altLang="en-US" sz="1400" dirty="0"/>
                <a:t>风格</a:t>
              </a:r>
              <a:endParaRPr lang="zh-CN" altLang="en-US" sz="1400" dirty="0"/>
            </a:p>
          </p:txBody>
        </p:sp>
      </p:grpSp>
      <p:pic>
        <p:nvPicPr>
          <p:cNvPr id="80" name="图片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587" y="969446"/>
            <a:ext cx="2043334" cy="1890917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75" y="3912566"/>
            <a:ext cx="2217112" cy="2004131"/>
          </a:xfrm>
          <a:prstGeom prst="rect">
            <a:avLst/>
          </a:prstGeom>
        </p:spPr>
      </p:pic>
      <p:sp>
        <p:nvSpPr>
          <p:cNvPr id="41" name="target_335797"/>
          <p:cNvSpPr>
            <a:spLocks noChangeAspect="1"/>
          </p:cNvSpPr>
          <p:nvPr/>
        </p:nvSpPr>
        <p:spPr bwMode="auto">
          <a:xfrm>
            <a:off x="6071723" y="2987591"/>
            <a:ext cx="512739" cy="511901"/>
          </a:xfrm>
          <a:custGeom>
            <a:avLst/>
            <a:gdLst>
              <a:gd name="connsiteX0" fmla="*/ 197680 w 607591"/>
              <a:gd name="connsiteY0" fmla="*/ 445019 h 606599"/>
              <a:gd name="connsiteX1" fmla="*/ 143565 w 607591"/>
              <a:gd name="connsiteY1" fmla="*/ 499050 h 606599"/>
              <a:gd name="connsiteX2" fmla="*/ 463982 w 607591"/>
              <a:gd name="connsiteY2" fmla="*/ 499050 h 606599"/>
              <a:gd name="connsiteX3" fmla="*/ 409956 w 607591"/>
              <a:gd name="connsiteY3" fmla="*/ 445019 h 606599"/>
              <a:gd name="connsiteX4" fmla="*/ 197680 w 607591"/>
              <a:gd name="connsiteY4" fmla="*/ 445019 h 606599"/>
              <a:gd name="connsiteX5" fmla="*/ 303774 w 607591"/>
              <a:gd name="connsiteY5" fmla="*/ 278047 h 606599"/>
              <a:gd name="connsiteX6" fmla="*/ 321679 w 607591"/>
              <a:gd name="connsiteY6" fmla="*/ 285444 h 606599"/>
              <a:gd name="connsiteX7" fmla="*/ 321679 w 607591"/>
              <a:gd name="connsiteY7" fmla="*/ 321164 h 606599"/>
              <a:gd name="connsiteX8" fmla="*/ 285868 w 607591"/>
              <a:gd name="connsiteY8" fmla="*/ 321164 h 606599"/>
              <a:gd name="connsiteX9" fmla="*/ 285868 w 607591"/>
              <a:gd name="connsiteY9" fmla="*/ 285444 h 606599"/>
              <a:gd name="connsiteX10" fmla="*/ 303774 w 607591"/>
              <a:gd name="connsiteY10" fmla="*/ 278047 h 606599"/>
              <a:gd name="connsiteX11" fmla="*/ 303818 w 607591"/>
              <a:gd name="connsiteY11" fmla="*/ 176954 h 606599"/>
              <a:gd name="connsiteX12" fmla="*/ 233994 w 607591"/>
              <a:gd name="connsiteY12" fmla="*/ 197882 h 606599"/>
              <a:gd name="connsiteX13" fmla="*/ 245742 w 607591"/>
              <a:gd name="connsiteY13" fmla="*/ 209613 h 606599"/>
              <a:gd name="connsiteX14" fmla="*/ 245742 w 607591"/>
              <a:gd name="connsiteY14" fmla="*/ 245337 h 606599"/>
              <a:gd name="connsiteX15" fmla="*/ 209962 w 607591"/>
              <a:gd name="connsiteY15" fmla="*/ 245337 h 606599"/>
              <a:gd name="connsiteX16" fmla="*/ 198214 w 607591"/>
              <a:gd name="connsiteY16" fmla="*/ 233606 h 606599"/>
              <a:gd name="connsiteX17" fmla="*/ 198214 w 607591"/>
              <a:gd name="connsiteY17" fmla="*/ 373037 h 606599"/>
              <a:gd name="connsiteX18" fmla="*/ 209962 w 607591"/>
              <a:gd name="connsiteY18" fmla="*/ 361307 h 606599"/>
              <a:gd name="connsiteX19" fmla="*/ 245742 w 607591"/>
              <a:gd name="connsiteY19" fmla="*/ 361307 h 606599"/>
              <a:gd name="connsiteX20" fmla="*/ 245742 w 607591"/>
              <a:gd name="connsiteY20" fmla="*/ 397031 h 606599"/>
              <a:gd name="connsiteX21" fmla="*/ 233994 w 607591"/>
              <a:gd name="connsiteY21" fmla="*/ 408762 h 606599"/>
              <a:gd name="connsiteX22" fmla="*/ 373642 w 607591"/>
              <a:gd name="connsiteY22" fmla="*/ 408762 h 606599"/>
              <a:gd name="connsiteX23" fmla="*/ 361894 w 607591"/>
              <a:gd name="connsiteY23" fmla="*/ 397031 h 606599"/>
              <a:gd name="connsiteX24" fmla="*/ 361894 w 607591"/>
              <a:gd name="connsiteY24" fmla="*/ 361307 h 606599"/>
              <a:gd name="connsiteX25" fmla="*/ 397674 w 607591"/>
              <a:gd name="connsiteY25" fmla="*/ 361307 h 606599"/>
              <a:gd name="connsiteX26" fmla="*/ 409422 w 607591"/>
              <a:gd name="connsiteY26" fmla="*/ 373037 h 606599"/>
              <a:gd name="connsiteX27" fmla="*/ 409422 w 607591"/>
              <a:gd name="connsiteY27" fmla="*/ 233606 h 606599"/>
              <a:gd name="connsiteX28" fmla="*/ 397674 w 607591"/>
              <a:gd name="connsiteY28" fmla="*/ 245337 h 606599"/>
              <a:gd name="connsiteX29" fmla="*/ 361894 w 607591"/>
              <a:gd name="connsiteY29" fmla="*/ 245337 h 606599"/>
              <a:gd name="connsiteX30" fmla="*/ 361894 w 607591"/>
              <a:gd name="connsiteY30" fmla="*/ 209613 h 606599"/>
              <a:gd name="connsiteX31" fmla="*/ 373642 w 607591"/>
              <a:gd name="connsiteY31" fmla="*/ 197882 h 606599"/>
              <a:gd name="connsiteX32" fmla="*/ 303818 w 607591"/>
              <a:gd name="connsiteY32" fmla="*/ 176954 h 606599"/>
              <a:gd name="connsiteX33" fmla="*/ 499851 w 607591"/>
              <a:gd name="connsiteY33" fmla="*/ 143318 h 606599"/>
              <a:gd name="connsiteX34" fmla="*/ 445736 w 607591"/>
              <a:gd name="connsiteY34" fmla="*/ 197349 h 606599"/>
              <a:gd name="connsiteX35" fmla="*/ 445736 w 607591"/>
              <a:gd name="connsiteY35" fmla="*/ 409295 h 606599"/>
              <a:gd name="connsiteX36" fmla="*/ 499851 w 607591"/>
              <a:gd name="connsiteY36" fmla="*/ 463325 h 606599"/>
              <a:gd name="connsiteX37" fmla="*/ 499851 w 607591"/>
              <a:gd name="connsiteY37" fmla="*/ 143318 h 606599"/>
              <a:gd name="connsiteX38" fmla="*/ 107785 w 607591"/>
              <a:gd name="connsiteY38" fmla="*/ 143318 h 606599"/>
              <a:gd name="connsiteX39" fmla="*/ 107785 w 607591"/>
              <a:gd name="connsiteY39" fmla="*/ 463325 h 606599"/>
              <a:gd name="connsiteX40" fmla="*/ 161900 w 607591"/>
              <a:gd name="connsiteY40" fmla="*/ 409295 h 606599"/>
              <a:gd name="connsiteX41" fmla="*/ 161900 w 607591"/>
              <a:gd name="connsiteY41" fmla="*/ 197349 h 606599"/>
              <a:gd name="connsiteX42" fmla="*/ 303807 w 607591"/>
              <a:gd name="connsiteY42" fmla="*/ 50542 h 606599"/>
              <a:gd name="connsiteX43" fmla="*/ 143565 w 607591"/>
              <a:gd name="connsiteY43" fmla="*/ 107594 h 606599"/>
              <a:gd name="connsiteX44" fmla="*/ 197680 w 607591"/>
              <a:gd name="connsiteY44" fmla="*/ 161625 h 606599"/>
              <a:gd name="connsiteX45" fmla="*/ 409956 w 607591"/>
              <a:gd name="connsiteY45" fmla="*/ 161625 h 606599"/>
              <a:gd name="connsiteX46" fmla="*/ 463982 w 607591"/>
              <a:gd name="connsiteY46" fmla="*/ 107594 h 606599"/>
              <a:gd name="connsiteX47" fmla="*/ 303807 w 607591"/>
              <a:gd name="connsiteY47" fmla="*/ 50542 h 606599"/>
              <a:gd name="connsiteX48" fmla="*/ 303818 w 607591"/>
              <a:gd name="connsiteY48" fmla="*/ 0 h 606599"/>
              <a:gd name="connsiteX49" fmla="*/ 518631 w 607591"/>
              <a:gd name="connsiteY49" fmla="*/ 88843 h 606599"/>
              <a:gd name="connsiteX50" fmla="*/ 518720 w 607591"/>
              <a:gd name="connsiteY50" fmla="*/ 517623 h 606599"/>
              <a:gd name="connsiteX51" fmla="*/ 518631 w 607591"/>
              <a:gd name="connsiteY51" fmla="*/ 517800 h 606599"/>
              <a:gd name="connsiteX52" fmla="*/ 518453 w 607591"/>
              <a:gd name="connsiteY52" fmla="*/ 517889 h 606599"/>
              <a:gd name="connsiteX53" fmla="*/ 89094 w 607591"/>
              <a:gd name="connsiteY53" fmla="*/ 517889 h 606599"/>
              <a:gd name="connsiteX54" fmla="*/ 89005 w 607591"/>
              <a:gd name="connsiteY54" fmla="*/ 517800 h 606599"/>
              <a:gd name="connsiteX55" fmla="*/ 88827 w 607591"/>
              <a:gd name="connsiteY55" fmla="*/ 517623 h 606599"/>
              <a:gd name="connsiteX56" fmla="*/ 89005 w 607591"/>
              <a:gd name="connsiteY56" fmla="*/ 88843 h 606599"/>
              <a:gd name="connsiteX57" fmla="*/ 303818 w 607591"/>
              <a:gd name="connsiteY57" fmla="*/ 0 h 60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591" h="606599">
                <a:moveTo>
                  <a:pt x="197680" y="445019"/>
                </a:moveTo>
                <a:lnTo>
                  <a:pt x="143565" y="499050"/>
                </a:lnTo>
                <a:cubicBezTo>
                  <a:pt x="236575" y="575119"/>
                  <a:pt x="371061" y="575119"/>
                  <a:pt x="463982" y="499050"/>
                </a:cubicBezTo>
                <a:lnTo>
                  <a:pt x="409956" y="445019"/>
                </a:lnTo>
                <a:cubicBezTo>
                  <a:pt x="347208" y="491940"/>
                  <a:pt x="260428" y="491940"/>
                  <a:pt x="197680" y="445019"/>
                </a:cubicBezTo>
                <a:close/>
                <a:moveTo>
                  <a:pt x="303774" y="278047"/>
                </a:moveTo>
                <a:cubicBezTo>
                  <a:pt x="310254" y="278047"/>
                  <a:pt x="316735" y="280513"/>
                  <a:pt x="321679" y="285444"/>
                </a:cubicBezTo>
                <a:cubicBezTo>
                  <a:pt x="331656" y="295307"/>
                  <a:pt x="331656" y="311390"/>
                  <a:pt x="321679" y="321164"/>
                </a:cubicBezTo>
                <a:cubicBezTo>
                  <a:pt x="311791" y="331116"/>
                  <a:pt x="295756" y="331116"/>
                  <a:pt x="285868" y="321164"/>
                </a:cubicBezTo>
                <a:cubicBezTo>
                  <a:pt x="275980" y="311390"/>
                  <a:pt x="275980" y="295307"/>
                  <a:pt x="285868" y="285444"/>
                </a:cubicBezTo>
                <a:cubicBezTo>
                  <a:pt x="290812" y="280513"/>
                  <a:pt x="297293" y="278047"/>
                  <a:pt x="303774" y="278047"/>
                </a:cubicBezTo>
                <a:close/>
                <a:moveTo>
                  <a:pt x="303818" y="176954"/>
                </a:moveTo>
                <a:cubicBezTo>
                  <a:pt x="279453" y="176954"/>
                  <a:pt x="255088" y="183930"/>
                  <a:pt x="233994" y="197882"/>
                </a:cubicBezTo>
                <a:lnTo>
                  <a:pt x="245742" y="209613"/>
                </a:lnTo>
                <a:cubicBezTo>
                  <a:pt x="255622" y="219477"/>
                  <a:pt x="255622" y="235473"/>
                  <a:pt x="245742" y="245337"/>
                </a:cubicBezTo>
                <a:cubicBezTo>
                  <a:pt x="235863" y="255201"/>
                  <a:pt x="219842" y="255201"/>
                  <a:pt x="209962" y="245337"/>
                </a:cubicBezTo>
                <a:lnTo>
                  <a:pt x="198214" y="233606"/>
                </a:lnTo>
                <a:cubicBezTo>
                  <a:pt x="170266" y="275729"/>
                  <a:pt x="170266" y="330915"/>
                  <a:pt x="198214" y="373037"/>
                </a:cubicBezTo>
                <a:lnTo>
                  <a:pt x="209962" y="361307"/>
                </a:lnTo>
                <a:cubicBezTo>
                  <a:pt x="219842" y="351443"/>
                  <a:pt x="235863" y="351443"/>
                  <a:pt x="245742" y="361307"/>
                </a:cubicBezTo>
                <a:cubicBezTo>
                  <a:pt x="255622" y="371171"/>
                  <a:pt x="255622" y="387167"/>
                  <a:pt x="245742" y="397031"/>
                </a:cubicBezTo>
                <a:lnTo>
                  <a:pt x="233994" y="408762"/>
                </a:lnTo>
                <a:cubicBezTo>
                  <a:pt x="276182" y="436666"/>
                  <a:pt x="331454" y="436666"/>
                  <a:pt x="373642" y="408762"/>
                </a:cubicBezTo>
                <a:lnTo>
                  <a:pt x="361894" y="397031"/>
                </a:lnTo>
                <a:cubicBezTo>
                  <a:pt x="351925" y="387167"/>
                  <a:pt x="351925" y="371171"/>
                  <a:pt x="361894" y="361307"/>
                </a:cubicBezTo>
                <a:cubicBezTo>
                  <a:pt x="371773" y="351443"/>
                  <a:pt x="387794" y="351443"/>
                  <a:pt x="397674" y="361307"/>
                </a:cubicBezTo>
                <a:lnTo>
                  <a:pt x="409422" y="373037"/>
                </a:lnTo>
                <a:cubicBezTo>
                  <a:pt x="437370" y="330915"/>
                  <a:pt x="437370" y="275729"/>
                  <a:pt x="409422" y="233606"/>
                </a:cubicBezTo>
                <a:lnTo>
                  <a:pt x="397674" y="245337"/>
                </a:lnTo>
                <a:cubicBezTo>
                  <a:pt x="387794" y="255201"/>
                  <a:pt x="371773" y="255201"/>
                  <a:pt x="361894" y="245337"/>
                </a:cubicBezTo>
                <a:cubicBezTo>
                  <a:pt x="351925" y="235473"/>
                  <a:pt x="351925" y="219477"/>
                  <a:pt x="361894" y="209613"/>
                </a:cubicBezTo>
                <a:lnTo>
                  <a:pt x="373642" y="197882"/>
                </a:lnTo>
                <a:cubicBezTo>
                  <a:pt x="352548" y="183930"/>
                  <a:pt x="328183" y="176954"/>
                  <a:pt x="303818" y="176954"/>
                </a:cubicBezTo>
                <a:close/>
                <a:moveTo>
                  <a:pt x="499851" y="143318"/>
                </a:moveTo>
                <a:lnTo>
                  <a:pt x="445736" y="197349"/>
                </a:lnTo>
                <a:cubicBezTo>
                  <a:pt x="492731" y="260000"/>
                  <a:pt x="492731" y="346644"/>
                  <a:pt x="445736" y="409295"/>
                </a:cubicBezTo>
                <a:lnTo>
                  <a:pt x="499851" y="463325"/>
                </a:lnTo>
                <a:cubicBezTo>
                  <a:pt x="576040" y="370460"/>
                  <a:pt x="576040" y="236183"/>
                  <a:pt x="499851" y="143318"/>
                </a:cubicBezTo>
                <a:close/>
                <a:moveTo>
                  <a:pt x="107785" y="143318"/>
                </a:moveTo>
                <a:cubicBezTo>
                  <a:pt x="31596" y="236183"/>
                  <a:pt x="31596" y="370460"/>
                  <a:pt x="107785" y="463325"/>
                </a:cubicBezTo>
                <a:lnTo>
                  <a:pt x="161900" y="409295"/>
                </a:lnTo>
                <a:cubicBezTo>
                  <a:pt x="114816" y="346644"/>
                  <a:pt x="114816" y="260000"/>
                  <a:pt x="161900" y="197349"/>
                </a:cubicBezTo>
                <a:close/>
                <a:moveTo>
                  <a:pt x="303807" y="50542"/>
                </a:moveTo>
                <a:cubicBezTo>
                  <a:pt x="246944" y="50542"/>
                  <a:pt x="190070" y="69560"/>
                  <a:pt x="143565" y="107594"/>
                </a:cubicBezTo>
                <a:lnTo>
                  <a:pt x="197680" y="161625"/>
                </a:lnTo>
                <a:cubicBezTo>
                  <a:pt x="260428" y="114615"/>
                  <a:pt x="347208" y="114615"/>
                  <a:pt x="409956" y="161625"/>
                </a:cubicBezTo>
                <a:lnTo>
                  <a:pt x="463982" y="107594"/>
                </a:lnTo>
                <a:cubicBezTo>
                  <a:pt x="417521" y="69560"/>
                  <a:pt x="360670" y="50542"/>
                  <a:pt x="303807" y="50542"/>
                </a:cubicBezTo>
                <a:close/>
                <a:moveTo>
                  <a:pt x="303818" y="0"/>
                </a:moveTo>
                <a:cubicBezTo>
                  <a:pt x="381564" y="0"/>
                  <a:pt x="459309" y="29614"/>
                  <a:pt x="518631" y="88843"/>
                </a:cubicBezTo>
                <a:cubicBezTo>
                  <a:pt x="637186" y="207213"/>
                  <a:pt x="637275" y="399253"/>
                  <a:pt x="518720" y="517623"/>
                </a:cubicBezTo>
                <a:cubicBezTo>
                  <a:pt x="518720" y="517712"/>
                  <a:pt x="518631" y="517712"/>
                  <a:pt x="518631" y="517800"/>
                </a:cubicBezTo>
                <a:cubicBezTo>
                  <a:pt x="518542" y="517800"/>
                  <a:pt x="518542" y="517889"/>
                  <a:pt x="518453" y="517889"/>
                </a:cubicBezTo>
                <a:cubicBezTo>
                  <a:pt x="399899" y="636170"/>
                  <a:pt x="207737" y="636170"/>
                  <a:pt x="89094" y="517889"/>
                </a:cubicBezTo>
                <a:cubicBezTo>
                  <a:pt x="89094" y="517889"/>
                  <a:pt x="89005" y="517800"/>
                  <a:pt x="89005" y="517800"/>
                </a:cubicBezTo>
                <a:cubicBezTo>
                  <a:pt x="88916" y="517712"/>
                  <a:pt x="88916" y="517712"/>
                  <a:pt x="88827" y="517623"/>
                </a:cubicBezTo>
                <a:cubicBezTo>
                  <a:pt x="-29639" y="399164"/>
                  <a:pt x="-29639" y="207213"/>
                  <a:pt x="89005" y="88843"/>
                </a:cubicBezTo>
                <a:cubicBezTo>
                  <a:pt x="148327" y="29614"/>
                  <a:pt x="226072" y="0"/>
                  <a:pt x="3038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2" name="target_335797"/>
          <p:cNvSpPr>
            <a:spLocks noChangeAspect="1"/>
          </p:cNvSpPr>
          <p:nvPr/>
        </p:nvSpPr>
        <p:spPr bwMode="auto">
          <a:xfrm>
            <a:off x="6071723" y="4825246"/>
            <a:ext cx="512739" cy="511901"/>
          </a:xfrm>
          <a:custGeom>
            <a:avLst/>
            <a:gdLst>
              <a:gd name="connsiteX0" fmla="*/ 197680 w 607591"/>
              <a:gd name="connsiteY0" fmla="*/ 445019 h 606599"/>
              <a:gd name="connsiteX1" fmla="*/ 143565 w 607591"/>
              <a:gd name="connsiteY1" fmla="*/ 499050 h 606599"/>
              <a:gd name="connsiteX2" fmla="*/ 463982 w 607591"/>
              <a:gd name="connsiteY2" fmla="*/ 499050 h 606599"/>
              <a:gd name="connsiteX3" fmla="*/ 409956 w 607591"/>
              <a:gd name="connsiteY3" fmla="*/ 445019 h 606599"/>
              <a:gd name="connsiteX4" fmla="*/ 197680 w 607591"/>
              <a:gd name="connsiteY4" fmla="*/ 445019 h 606599"/>
              <a:gd name="connsiteX5" fmla="*/ 303774 w 607591"/>
              <a:gd name="connsiteY5" fmla="*/ 278047 h 606599"/>
              <a:gd name="connsiteX6" fmla="*/ 321679 w 607591"/>
              <a:gd name="connsiteY6" fmla="*/ 285444 h 606599"/>
              <a:gd name="connsiteX7" fmla="*/ 321679 w 607591"/>
              <a:gd name="connsiteY7" fmla="*/ 321164 h 606599"/>
              <a:gd name="connsiteX8" fmla="*/ 285868 w 607591"/>
              <a:gd name="connsiteY8" fmla="*/ 321164 h 606599"/>
              <a:gd name="connsiteX9" fmla="*/ 285868 w 607591"/>
              <a:gd name="connsiteY9" fmla="*/ 285444 h 606599"/>
              <a:gd name="connsiteX10" fmla="*/ 303774 w 607591"/>
              <a:gd name="connsiteY10" fmla="*/ 278047 h 606599"/>
              <a:gd name="connsiteX11" fmla="*/ 303818 w 607591"/>
              <a:gd name="connsiteY11" fmla="*/ 176954 h 606599"/>
              <a:gd name="connsiteX12" fmla="*/ 233994 w 607591"/>
              <a:gd name="connsiteY12" fmla="*/ 197882 h 606599"/>
              <a:gd name="connsiteX13" fmla="*/ 245742 w 607591"/>
              <a:gd name="connsiteY13" fmla="*/ 209613 h 606599"/>
              <a:gd name="connsiteX14" fmla="*/ 245742 w 607591"/>
              <a:gd name="connsiteY14" fmla="*/ 245337 h 606599"/>
              <a:gd name="connsiteX15" fmla="*/ 209962 w 607591"/>
              <a:gd name="connsiteY15" fmla="*/ 245337 h 606599"/>
              <a:gd name="connsiteX16" fmla="*/ 198214 w 607591"/>
              <a:gd name="connsiteY16" fmla="*/ 233606 h 606599"/>
              <a:gd name="connsiteX17" fmla="*/ 198214 w 607591"/>
              <a:gd name="connsiteY17" fmla="*/ 373037 h 606599"/>
              <a:gd name="connsiteX18" fmla="*/ 209962 w 607591"/>
              <a:gd name="connsiteY18" fmla="*/ 361307 h 606599"/>
              <a:gd name="connsiteX19" fmla="*/ 245742 w 607591"/>
              <a:gd name="connsiteY19" fmla="*/ 361307 h 606599"/>
              <a:gd name="connsiteX20" fmla="*/ 245742 w 607591"/>
              <a:gd name="connsiteY20" fmla="*/ 397031 h 606599"/>
              <a:gd name="connsiteX21" fmla="*/ 233994 w 607591"/>
              <a:gd name="connsiteY21" fmla="*/ 408762 h 606599"/>
              <a:gd name="connsiteX22" fmla="*/ 373642 w 607591"/>
              <a:gd name="connsiteY22" fmla="*/ 408762 h 606599"/>
              <a:gd name="connsiteX23" fmla="*/ 361894 w 607591"/>
              <a:gd name="connsiteY23" fmla="*/ 397031 h 606599"/>
              <a:gd name="connsiteX24" fmla="*/ 361894 w 607591"/>
              <a:gd name="connsiteY24" fmla="*/ 361307 h 606599"/>
              <a:gd name="connsiteX25" fmla="*/ 397674 w 607591"/>
              <a:gd name="connsiteY25" fmla="*/ 361307 h 606599"/>
              <a:gd name="connsiteX26" fmla="*/ 409422 w 607591"/>
              <a:gd name="connsiteY26" fmla="*/ 373037 h 606599"/>
              <a:gd name="connsiteX27" fmla="*/ 409422 w 607591"/>
              <a:gd name="connsiteY27" fmla="*/ 233606 h 606599"/>
              <a:gd name="connsiteX28" fmla="*/ 397674 w 607591"/>
              <a:gd name="connsiteY28" fmla="*/ 245337 h 606599"/>
              <a:gd name="connsiteX29" fmla="*/ 361894 w 607591"/>
              <a:gd name="connsiteY29" fmla="*/ 245337 h 606599"/>
              <a:gd name="connsiteX30" fmla="*/ 361894 w 607591"/>
              <a:gd name="connsiteY30" fmla="*/ 209613 h 606599"/>
              <a:gd name="connsiteX31" fmla="*/ 373642 w 607591"/>
              <a:gd name="connsiteY31" fmla="*/ 197882 h 606599"/>
              <a:gd name="connsiteX32" fmla="*/ 303818 w 607591"/>
              <a:gd name="connsiteY32" fmla="*/ 176954 h 606599"/>
              <a:gd name="connsiteX33" fmla="*/ 499851 w 607591"/>
              <a:gd name="connsiteY33" fmla="*/ 143318 h 606599"/>
              <a:gd name="connsiteX34" fmla="*/ 445736 w 607591"/>
              <a:gd name="connsiteY34" fmla="*/ 197349 h 606599"/>
              <a:gd name="connsiteX35" fmla="*/ 445736 w 607591"/>
              <a:gd name="connsiteY35" fmla="*/ 409295 h 606599"/>
              <a:gd name="connsiteX36" fmla="*/ 499851 w 607591"/>
              <a:gd name="connsiteY36" fmla="*/ 463325 h 606599"/>
              <a:gd name="connsiteX37" fmla="*/ 499851 w 607591"/>
              <a:gd name="connsiteY37" fmla="*/ 143318 h 606599"/>
              <a:gd name="connsiteX38" fmla="*/ 107785 w 607591"/>
              <a:gd name="connsiteY38" fmla="*/ 143318 h 606599"/>
              <a:gd name="connsiteX39" fmla="*/ 107785 w 607591"/>
              <a:gd name="connsiteY39" fmla="*/ 463325 h 606599"/>
              <a:gd name="connsiteX40" fmla="*/ 161900 w 607591"/>
              <a:gd name="connsiteY40" fmla="*/ 409295 h 606599"/>
              <a:gd name="connsiteX41" fmla="*/ 161900 w 607591"/>
              <a:gd name="connsiteY41" fmla="*/ 197349 h 606599"/>
              <a:gd name="connsiteX42" fmla="*/ 303807 w 607591"/>
              <a:gd name="connsiteY42" fmla="*/ 50542 h 606599"/>
              <a:gd name="connsiteX43" fmla="*/ 143565 w 607591"/>
              <a:gd name="connsiteY43" fmla="*/ 107594 h 606599"/>
              <a:gd name="connsiteX44" fmla="*/ 197680 w 607591"/>
              <a:gd name="connsiteY44" fmla="*/ 161625 h 606599"/>
              <a:gd name="connsiteX45" fmla="*/ 409956 w 607591"/>
              <a:gd name="connsiteY45" fmla="*/ 161625 h 606599"/>
              <a:gd name="connsiteX46" fmla="*/ 463982 w 607591"/>
              <a:gd name="connsiteY46" fmla="*/ 107594 h 606599"/>
              <a:gd name="connsiteX47" fmla="*/ 303807 w 607591"/>
              <a:gd name="connsiteY47" fmla="*/ 50542 h 606599"/>
              <a:gd name="connsiteX48" fmla="*/ 303818 w 607591"/>
              <a:gd name="connsiteY48" fmla="*/ 0 h 606599"/>
              <a:gd name="connsiteX49" fmla="*/ 518631 w 607591"/>
              <a:gd name="connsiteY49" fmla="*/ 88843 h 606599"/>
              <a:gd name="connsiteX50" fmla="*/ 518720 w 607591"/>
              <a:gd name="connsiteY50" fmla="*/ 517623 h 606599"/>
              <a:gd name="connsiteX51" fmla="*/ 518631 w 607591"/>
              <a:gd name="connsiteY51" fmla="*/ 517800 h 606599"/>
              <a:gd name="connsiteX52" fmla="*/ 518453 w 607591"/>
              <a:gd name="connsiteY52" fmla="*/ 517889 h 606599"/>
              <a:gd name="connsiteX53" fmla="*/ 89094 w 607591"/>
              <a:gd name="connsiteY53" fmla="*/ 517889 h 606599"/>
              <a:gd name="connsiteX54" fmla="*/ 89005 w 607591"/>
              <a:gd name="connsiteY54" fmla="*/ 517800 h 606599"/>
              <a:gd name="connsiteX55" fmla="*/ 88827 w 607591"/>
              <a:gd name="connsiteY55" fmla="*/ 517623 h 606599"/>
              <a:gd name="connsiteX56" fmla="*/ 89005 w 607591"/>
              <a:gd name="connsiteY56" fmla="*/ 88843 h 606599"/>
              <a:gd name="connsiteX57" fmla="*/ 303818 w 607591"/>
              <a:gd name="connsiteY57" fmla="*/ 0 h 60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591" h="606599">
                <a:moveTo>
                  <a:pt x="197680" y="445019"/>
                </a:moveTo>
                <a:lnTo>
                  <a:pt x="143565" y="499050"/>
                </a:lnTo>
                <a:cubicBezTo>
                  <a:pt x="236575" y="575119"/>
                  <a:pt x="371061" y="575119"/>
                  <a:pt x="463982" y="499050"/>
                </a:cubicBezTo>
                <a:lnTo>
                  <a:pt x="409956" y="445019"/>
                </a:lnTo>
                <a:cubicBezTo>
                  <a:pt x="347208" y="491940"/>
                  <a:pt x="260428" y="491940"/>
                  <a:pt x="197680" y="445019"/>
                </a:cubicBezTo>
                <a:close/>
                <a:moveTo>
                  <a:pt x="303774" y="278047"/>
                </a:moveTo>
                <a:cubicBezTo>
                  <a:pt x="310254" y="278047"/>
                  <a:pt x="316735" y="280513"/>
                  <a:pt x="321679" y="285444"/>
                </a:cubicBezTo>
                <a:cubicBezTo>
                  <a:pt x="331656" y="295307"/>
                  <a:pt x="331656" y="311390"/>
                  <a:pt x="321679" y="321164"/>
                </a:cubicBezTo>
                <a:cubicBezTo>
                  <a:pt x="311791" y="331116"/>
                  <a:pt x="295756" y="331116"/>
                  <a:pt x="285868" y="321164"/>
                </a:cubicBezTo>
                <a:cubicBezTo>
                  <a:pt x="275980" y="311390"/>
                  <a:pt x="275980" y="295307"/>
                  <a:pt x="285868" y="285444"/>
                </a:cubicBezTo>
                <a:cubicBezTo>
                  <a:pt x="290812" y="280513"/>
                  <a:pt x="297293" y="278047"/>
                  <a:pt x="303774" y="278047"/>
                </a:cubicBezTo>
                <a:close/>
                <a:moveTo>
                  <a:pt x="303818" y="176954"/>
                </a:moveTo>
                <a:cubicBezTo>
                  <a:pt x="279453" y="176954"/>
                  <a:pt x="255088" y="183930"/>
                  <a:pt x="233994" y="197882"/>
                </a:cubicBezTo>
                <a:lnTo>
                  <a:pt x="245742" y="209613"/>
                </a:lnTo>
                <a:cubicBezTo>
                  <a:pt x="255622" y="219477"/>
                  <a:pt x="255622" y="235473"/>
                  <a:pt x="245742" y="245337"/>
                </a:cubicBezTo>
                <a:cubicBezTo>
                  <a:pt x="235863" y="255201"/>
                  <a:pt x="219842" y="255201"/>
                  <a:pt x="209962" y="245337"/>
                </a:cubicBezTo>
                <a:lnTo>
                  <a:pt x="198214" y="233606"/>
                </a:lnTo>
                <a:cubicBezTo>
                  <a:pt x="170266" y="275729"/>
                  <a:pt x="170266" y="330915"/>
                  <a:pt x="198214" y="373037"/>
                </a:cubicBezTo>
                <a:lnTo>
                  <a:pt x="209962" y="361307"/>
                </a:lnTo>
                <a:cubicBezTo>
                  <a:pt x="219842" y="351443"/>
                  <a:pt x="235863" y="351443"/>
                  <a:pt x="245742" y="361307"/>
                </a:cubicBezTo>
                <a:cubicBezTo>
                  <a:pt x="255622" y="371171"/>
                  <a:pt x="255622" y="387167"/>
                  <a:pt x="245742" y="397031"/>
                </a:cubicBezTo>
                <a:lnTo>
                  <a:pt x="233994" y="408762"/>
                </a:lnTo>
                <a:cubicBezTo>
                  <a:pt x="276182" y="436666"/>
                  <a:pt x="331454" y="436666"/>
                  <a:pt x="373642" y="408762"/>
                </a:cubicBezTo>
                <a:lnTo>
                  <a:pt x="361894" y="397031"/>
                </a:lnTo>
                <a:cubicBezTo>
                  <a:pt x="351925" y="387167"/>
                  <a:pt x="351925" y="371171"/>
                  <a:pt x="361894" y="361307"/>
                </a:cubicBezTo>
                <a:cubicBezTo>
                  <a:pt x="371773" y="351443"/>
                  <a:pt x="387794" y="351443"/>
                  <a:pt x="397674" y="361307"/>
                </a:cubicBezTo>
                <a:lnTo>
                  <a:pt x="409422" y="373037"/>
                </a:lnTo>
                <a:cubicBezTo>
                  <a:pt x="437370" y="330915"/>
                  <a:pt x="437370" y="275729"/>
                  <a:pt x="409422" y="233606"/>
                </a:cubicBezTo>
                <a:lnTo>
                  <a:pt x="397674" y="245337"/>
                </a:lnTo>
                <a:cubicBezTo>
                  <a:pt x="387794" y="255201"/>
                  <a:pt x="371773" y="255201"/>
                  <a:pt x="361894" y="245337"/>
                </a:cubicBezTo>
                <a:cubicBezTo>
                  <a:pt x="351925" y="235473"/>
                  <a:pt x="351925" y="219477"/>
                  <a:pt x="361894" y="209613"/>
                </a:cubicBezTo>
                <a:lnTo>
                  <a:pt x="373642" y="197882"/>
                </a:lnTo>
                <a:cubicBezTo>
                  <a:pt x="352548" y="183930"/>
                  <a:pt x="328183" y="176954"/>
                  <a:pt x="303818" y="176954"/>
                </a:cubicBezTo>
                <a:close/>
                <a:moveTo>
                  <a:pt x="499851" y="143318"/>
                </a:moveTo>
                <a:lnTo>
                  <a:pt x="445736" y="197349"/>
                </a:lnTo>
                <a:cubicBezTo>
                  <a:pt x="492731" y="260000"/>
                  <a:pt x="492731" y="346644"/>
                  <a:pt x="445736" y="409295"/>
                </a:cubicBezTo>
                <a:lnTo>
                  <a:pt x="499851" y="463325"/>
                </a:lnTo>
                <a:cubicBezTo>
                  <a:pt x="576040" y="370460"/>
                  <a:pt x="576040" y="236183"/>
                  <a:pt x="499851" y="143318"/>
                </a:cubicBezTo>
                <a:close/>
                <a:moveTo>
                  <a:pt x="107785" y="143318"/>
                </a:moveTo>
                <a:cubicBezTo>
                  <a:pt x="31596" y="236183"/>
                  <a:pt x="31596" y="370460"/>
                  <a:pt x="107785" y="463325"/>
                </a:cubicBezTo>
                <a:lnTo>
                  <a:pt x="161900" y="409295"/>
                </a:lnTo>
                <a:cubicBezTo>
                  <a:pt x="114816" y="346644"/>
                  <a:pt x="114816" y="260000"/>
                  <a:pt x="161900" y="197349"/>
                </a:cubicBezTo>
                <a:close/>
                <a:moveTo>
                  <a:pt x="303807" y="50542"/>
                </a:moveTo>
                <a:cubicBezTo>
                  <a:pt x="246944" y="50542"/>
                  <a:pt x="190070" y="69560"/>
                  <a:pt x="143565" y="107594"/>
                </a:cubicBezTo>
                <a:lnTo>
                  <a:pt x="197680" y="161625"/>
                </a:lnTo>
                <a:cubicBezTo>
                  <a:pt x="260428" y="114615"/>
                  <a:pt x="347208" y="114615"/>
                  <a:pt x="409956" y="161625"/>
                </a:cubicBezTo>
                <a:lnTo>
                  <a:pt x="463982" y="107594"/>
                </a:lnTo>
                <a:cubicBezTo>
                  <a:pt x="417521" y="69560"/>
                  <a:pt x="360670" y="50542"/>
                  <a:pt x="303807" y="50542"/>
                </a:cubicBezTo>
                <a:close/>
                <a:moveTo>
                  <a:pt x="303818" y="0"/>
                </a:moveTo>
                <a:cubicBezTo>
                  <a:pt x="381564" y="0"/>
                  <a:pt x="459309" y="29614"/>
                  <a:pt x="518631" y="88843"/>
                </a:cubicBezTo>
                <a:cubicBezTo>
                  <a:pt x="637186" y="207213"/>
                  <a:pt x="637275" y="399253"/>
                  <a:pt x="518720" y="517623"/>
                </a:cubicBezTo>
                <a:cubicBezTo>
                  <a:pt x="518720" y="517712"/>
                  <a:pt x="518631" y="517712"/>
                  <a:pt x="518631" y="517800"/>
                </a:cubicBezTo>
                <a:cubicBezTo>
                  <a:pt x="518542" y="517800"/>
                  <a:pt x="518542" y="517889"/>
                  <a:pt x="518453" y="517889"/>
                </a:cubicBezTo>
                <a:cubicBezTo>
                  <a:pt x="399899" y="636170"/>
                  <a:pt x="207737" y="636170"/>
                  <a:pt x="89094" y="517889"/>
                </a:cubicBezTo>
                <a:cubicBezTo>
                  <a:pt x="89094" y="517889"/>
                  <a:pt x="89005" y="517800"/>
                  <a:pt x="89005" y="517800"/>
                </a:cubicBezTo>
                <a:cubicBezTo>
                  <a:pt x="88916" y="517712"/>
                  <a:pt x="88916" y="517712"/>
                  <a:pt x="88827" y="517623"/>
                </a:cubicBezTo>
                <a:cubicBezTo>
                  <a:pt x="-29639" y="399164"/>
                  <a:pt x="-29639" y="207213"/>
                  <a:pt x="89005" y="88843"/>
                </a:cubicBezTo>
                <a:cubicBezTo>
                  <a:pt x="148327" y="29614"/>
                  <a:pt x="226072" y="0"/>
                  <a:pt x="3038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982961" y="614842"/>
            <a:ext cx="5461614" cy="2554746"/>
            <a:chOff x="816442" y="594854"/>
            <a:chExt cx="5461614" cy="2554746"/>
          </a:xfrm>
        </p:grpSpPr>
        <p:sp>
          <p:nvSpPr>
            <p:cNvPr id="16" name="任意多边形 15"/>
            <p:cNvSpPr/>
            <p:nvPr/>
          </p:nvSpPr>
          <p:spPr>
            <a:xfrm>
              <a:off x="923827" y="726107"/>
              <a:ext cx="5354229" cy="2423493"/>
            </a:xfrm>
            <a:custGeom>
              <a:avLst/>
              <a:gdLst>
                <a:gd name="connsiteX0" fmla="*/ 0 w 7239000"/>
                <a:gd name="connsiteY0" fmla="*/ 977900 h 3276600"/>
                <a:gd name="connsiteX1" fmla="*/ 0 w 7239000"/>
                <a:gd name="connsiteY1" fmla="*/ 0 h 3276600"/>
                <a:gd name="connsiteX2" fmla="*/ 3949700 w 7239000"/>
                <a:gd name="connsiteY2" fmla="*/ 0 h 3276600"/>
                <a:gd name="connsiteX3" fmla="*/ 3962400 w 7239000"/>
                <a:gd name="connsiteY3" fmla="*/ 0 h 3276600"/>
                <a:gd name="connsiteX4" fmla="*/ 7239000 w 7239000"/>
                <a:gd name="connsiteY4" fmla="*/ 3276600 h 3276600"/>
                <a:gd name="connsiteX5" fmla="*/ 2540000 w 7239000"/>
                <a:gd name="connsiteY5" fmla="*/ 3276600 h 3276600"/>
                <a:gd name="connsiteX6" fmla="*/ 2400300 w 7239000"/>
                <a:gd name="connsiteY6" fmla="*/ 3276600 h 3276600"/>
                <a:gd name="connsiteX7" fmla="*/ 2298700 w 7239000"/>
                <a:gd name="connsiteY7" fmla="*/ 3276600 h 3276600"/>
                <a:gd name="connsiteX8" fmla="*/ 0 w 7239000"/>
                <a:gd name="connsiteY8" fmla="*/ 977900 h 327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00" h="3276600">
                  <a:moveTo>
                    <a:pt x="0" y="977900"/>
                  </a:moveTo>
                  <a:lnTo>
                    <a:pt x="0" y="0"/>
                  </a:lnTo>
                  <a:lnTo>
                    <a:pt x="3949700" y="0"/>
                  </a:lnTo>
                  <a:lnTo>
                    <a:pt x="3962400" y="0"/>
                  </a:lnTo>
                  <a:lnTo>
                    <a:pt x="7239000" y="3276600"/>
                  </a:lnTo>
                  <a:lnTo>
                    <a:pt x="2540000" y="3276600"/>
                  </a:lnTo>
                  <a:lnTo>
                    <a:pt x="2400300" y="3276600"/>
                  </a:lnTo>
                  <a:lnTo>
                    <a:pt x="2298700" y="3276600"/>
                  </a:lnTo>
                  <a:lnTo>
                    <a:pt x="0" y="977900"/>
                  </a:lnTo>
                  <a:close/>
                </a:path>
              </a:pathLst>
            </a:custGeom>
            <a:gradFill>
              <a:gsLst>
                <a:gs pos="60000">
                  <a:schemeClr val="accent1">
                    <a:lumMod val="5000"/>
                    <a:lumOff val="95000"/>
                    <a:alpha val="70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816442" y="594854"/>
              <a:ext cx="3012893" cy="817244"/>
              <a:chOff x="1245055" y="863600"/>
              <a:chExt cx="5917745" cy="1422400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1397000" y="1003300"/>
                <a:ext cx="5765800" cy="1282700"/>
              </a:xfrm>
              <a:prstGeom prst="rect">
                <a:avLst/>
              </a:prstGeom>
              <a:solidFill>
                <a:srgbClr val="FFE1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800" b="1" spc="600" dirty="0"/>
                  <a:t>页面布局</a:t>
                </a:r>
                <a:endParaRPr lang="zh-CN" altLang="en-US" sz="2800" b="1" spc="600" dirty="0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245055" y="863600"/>
                <a:ext cx="5765801" cy="1282700"/>
              </a:xfrm>
              <a:prstGeom prst="rect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700" y="735746"/>
            <a:ext cx="6305156" cy="5834841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812781" y="2236751"/>
            <a:ext cx="4315709" cy="1148157"/>
            <a:chOff x="6815880" y="2048273"/>
            <a:chExt cx="3212371" cy="1148157"/>
          </a:xfrm>
        </p:grpSpPr>
        <p:sp>
          <p:nvSpPr>
            <p:cNvPr id="3" name="文本框 25"/>
            <p:cNvSpPr txBox="1"/>
            <p:nvPr/>
          </p:nvSpPr>
          <p:spPr bwMode="auto">
            <a:xfrm>
              <a:off x="6844811" y="2048273"/>
              <a:ext cx="3183440" cy="372240"/>
            </a:xfrm>
            <a:prstGeom prst="rect">
              <a:avLst/>
            </a:prstGeom>
          </p:spPr>
          <p:txBody>
            <a:bodyPr wrap="none" lIns="120000" tIns="62400" rIns="120000" bIns="6240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>
                <a:defRPr/>
              </a:pPr>
              <a:r>
                <a:rPr lang="zh-CN" altLang="en-US" sz="2400" b="1" dirty="0"/>
                <a:t>侧边栏菜单</a:t>
              </a:r>
              <a:endParaRPr lang="zh-CN" altLang="en-US" sz="2400" b="1" dirty="0"/>
            </a:p>
          </p:txBody>
        </p:sp>
        <p:sp>
          <p:nvSpPr>
            <p:cNvPr id="4" name="文本框 26"/>
            <p:cNvSpPr txBox="1"/>
            <p:nvPr/>
          </p:nvSpPr>
          <p:spPr bwMode="auto">
            <a:xfrm>
              <a:off x="6815880" y="2548830"/>
              <a:ext cx="3183441" cy="647600"/>
            </a:xfrm>
            <a:prstGeom prst="rect">
              <a:avLst/>
            </a:prstGeom>
          </p:spPr>
          <p:txBody>
            <a:bodyPr wrap="square" lIns="120000" tIns="62400" rIns="120000" bIns="6240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  <a:defRPr/>
              </a:pPr>
              <a:r>
                <a:rPr lang="zh-CN" altLang="en-US" dirty="0"/>
                <a:t>利用</a:t>
              </a:r>
              <a:r>
                <a:rPr lang="en-US" altLang="zh-CN" dirty="0" err="1">
                  <a:highlight>
                    <a:srgbClr val="FFFF00"/>
                  </a:highlight>
                </a:rPr>
                <a:t>DrawerLayout+NavigationView</a:t>
              </a:r>
              <a:endParaRPr lang="en-US" altLang="zh-CN" dirty="0">
                <a:highlight>
                  <a:srgbClr val="FFFF00"/>
                </a:highlight>
              </a:endParaRPr>
            </a:p>
            <a:p>
              <a:pPr>
                <a:lnSpc>
                  <a:spcPct val="130000"/>
                </a:lnSpc>
                <a:spcBef>
                  <a:spcPct val="0"/>
                </a:spcBef>
                <a:defRPr/>
              </a:pPr>
              <a:r>
                <a:rPr lang="zh-CN" altLang="en-US" dirty="0"/>
                <a:t>实现滑动呼出侧边栏菜单。</a:t>
              </a:r>
              <a:endParaRPr lang="zh-CN" altLang="en-US" dirty="0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8" y="4156034"/>
            <a:ext cx="2273385" cy="235319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953" y="1523069"/>
            <a:ext cx="3402780" cy="307589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147440" y="-362625"/>
            <a:ext cx="6055671" cy="2540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250639" y="2436284"/>
            <a:ext cx="6055671" cy="25401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5784206" y="3548784"/>
            <a:ext cx="3211736" cy="1158317"/>
            <a:chOff x="6816515" y="2017158"/>
            <a:chExt cx="3211736" cy="1158317"/>
          </a:xfrm>
        </p:grpSpPr>
        <p:sp>
          <p:nvSpPr>
            <p:cNvPr id="22" name="文本框 25"/>
            <p:cNvSpPr txBox="1"/>
            <p:nvPr/>
          </p:nvSpPr>
          <p:spPr bwMode="auto">
            <a:xfrm>
              <a:off x="6844811" y="2017158"/>
              <a:ext cx="3183440" cy="372240"/>
            </a:xfrm>
            <a:prstGeom prst="rect">
              <a:avLst/>
            </a:prstGeom>
          </p:spPr>
          <p:txBody>
            <a:bodyPr wrap="none" lIns="120000" tIns="62400" rIns="120000" bIns="6240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>
                <a:defRPr/>
              </a:pPr>
              <a:r>
                <a:rPr lang="zh-CN" altLang="en-US" sz="2400" b="1" dirty="0"/>
                <a:t>滑动切换界面</a:t>
              </a:r>
              <a:endParaRPr lang="zh-CN" altLang="en-US" sz="2400" b="1" dirty="0"/>
            </a:p>
          </p:txBody>
        </p:sp>
        <p:sp>
          <p:nvSpPr>
            <p:cNvPr id="23" name="文本框 26"/>
            <p:cNvSpPr txBox="1"/>
            <p:nvPr/>
          </p:nvSpPr>
          <p:spPr bwMode="auto">
            <a:xfrm>
              <a:off x="6816515" y="2527875"/>
              <a:ext cx="3183441" cy="647600"/>
            </a:xfrm>
            <a:prstGeom prst="rect">
              <a:avLst/>
            </a:prstGeom>
          </p:spPr>
          <p:txBody>
            <a:bodyPr wrap="square" lIns="120000" tIns="62400" rIns="120000" bIns="6240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  <a:defRPr/>
              </a:pPr>
              <a:r>
                <a:rPr lang="zh-CN" altLang="en-US" dirty="0"/>
                <a:t>使用</a:t>
              </a:r>
              <a:r>
                <a:rPr lang="en-US" altLang="zh-CN" dirty="0" err="1">
                  <a:highlight>
                    <a:srgbClr val="FFFF00"/>
                  </a:highlight>
                </a:rPr>
                <a:t>Tablayout </a:t>
              </a:r>
              <a:r>
                <a:rPr lang="en-US" altLang="zh-CN" dirty="0"/>
                <a:t>+ </a:t>
              </a:r>
              <a:r>
                <a:rPr lang="en-US" altLang="zh-CN" dirty="0" err="1">
                  <a:highlight>
                    <a:srgbClr val="FFFF00"/>
                  </a:highlight>
                </a:rPr>
                <a:t>viewpager</a:t>
              </a:r>
              <a:r>
                <a:rPr lang="zh-CN" altLang="en-US" dirty="0"/>
                <a:t>实现左右滑动切换标签。</a:t>
              </a:r>
              <a:endParaRPr lang="zh-CN" altLang="en-US" dirty="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812502" y="4960615"/>
            <a:ext cx="3212930" cy="899237"/>
            <a:chOff x="6844811" y="2094628"/>
            <a:chExt cx="3212930" cy="899237"/>
          </a:xfrm>
        </p:grpSpPr>
        <p:sp>
          <p:nvSpPr>
            <p:cNvPr id="25" name="文本框 25"/>
            <p:cNvSpPr txBox="1"/>
            <p:nvPr/>
          </p:nvSpPr>
          <p:spPr bwMode="auto">
            <a:xfrm>
              <a:off x="6844811" y="2094628"/>
              <a:ext cx="3183440" cy="372240"/>
            </a:xfrm>
            <a:prstGeom prst="rect">
              <a:avLst/>
            </a:prstGeom>
          </p:spPr>
          <p:txBody>
            <a:bodyPr wrap="none" lIns="120000" tIns="62400" rIns="120000" bIns="6240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>
                <a:defRPr/>
              </a:pPr>
              <a:r>
                <a:rPr lang="zh-CN" altLang="en-US" sz="2000" b="1" dirty="0"/>
                <a:t>多个</a:t>
              </a:r>
              <a:r>
                <a:rPr lang="en-US" altLang="zh-CN" sz="2000" b="1" dirty="0"/>
                <a:t>fragment</a:t>
              </a:r>
              <a:endParaRPr lang="en-US" altLang="zh-CN" sz="2000" b="1" dirty="0"/>
            </a:p>
          </p:txBody>
        </p:sp>
        <p:sp>
          <p:nvSpPr>
            <p:cNvPr id="26" name="文本框 26"/>
            <p:cNvSpPr txBox="1"/>
            <p:nvPr/>
          </p:nvSpPr>
          <p:spPr bwMode="auto">
            <a:xfrm>
              <a:off x="6874300" y="2346265"/>
              <a:ext cx="3183441" cy="647600"/>
            </a:xfrm>
            <a:prstGeom prst="rect">
              <a:avLst/>
            </a:prstGeom>
          </p:spPr>
          <p:txBody>
            <a:bodyPr wrap="square" lIns="120000" tIns="62400" rIns="120000" bIns="62400" anchor="ctr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>
                <a:lnSpc>
                  <a:spcPct val="130000"/>
                </a:lnSpc>
                <a:spcBef>
                  <a:spcPct val="0"/>
                </a:spcBef>
                <a:defRPr/>
              </a:pPr>
              <a:r>
                <a:rPr lang="zh-CN" altLang="en-US" dirty="0"/>
                <a:t>实现多个页面切换</a:t>
              </a:r>
              <a:endParaRPr lang="zh-CN" altLang="en-US" dirty="0"/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1384637" y="5847268"/>
            <a:ext cx="6055671" cy="25401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4407251" y="4143333"/>
            <a:ext cx="6055671" cy="25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25">
      <a:dk1>
        <a:srgbClr val="262626"/>
      </a:dk1>
      <a:lt1>
        <a:sysClr val="window" lastClr="FFFFFF"/>
      </a:lt1>
      <a:dk2>
        <a:srgbClr val="262626"/>
      </a:dk2>
      <a:lt2>
        <a:srgbClr val="F2F2F2"/>
      </a:lt2>
      <a:accent1>
        <a:srgbClr val="FFDC09"/>
      </a:accent1>
      <a:accent2>
        <a:srgbClr val="8EC31F"/>
      </a:accent2>
      <a:accent3>
        <a:srgbClr val="28A7E1"/>
      </a:accent3>
      <a:accent4>
        <a:srgbClr val="EA5452"/>
      </a:accent4>
      <a:accent5>
        <a:srgbClr val="FFDC09"/>
      </a:accent5>
      <a:accent6>
        <a:srgbClr val="8EC31F"/>
      </a:accent6>
      <a:hlink>
        <a:srgbClr val="000000"/>
      </a:hlink>
      <a:folHlink>
        <a:srgbClr val="000000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60000">
              <a:schemeClr val="accent1">
                <a:lumMod val="5000"/>
                <a:lumOff val="95000"/>
                <a:alpha val="70000"/>
              </a:schemeClr>
            </a:gs>
            <a:gs pos="0">
              <a:schemeClr val="bg1">
                <a:lumMod val="85000"/>
              </a:schemeClr>
            </a:gs>
          </a:gsLst>
          <a:lin ang="27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5">
    <a:dk1>
      <a:srgbClr val="262626"/>
    </a:dk1>
    <a:lt1>
      <a:sysClr val="window" lastClr="FFFFFF"/>
    </a:lt1>
    <a:dk2>
      <a:srgbClr val="262626"/>
    </a:dk2>
    <a:lt2>
      <a:srgbClr val="F2F2F2"/>
    </a:lt2>
    <a:accent1>
      <a:srgbClr val="FFDC09"/>
    </a:accent1>
    <a:accent2>
      <a:srgbClr val="8EC31F"/>
    </a:accent2>
    <a:accent3>
      <a:srgbClr val="28A7E1"/>
    </a:accent3>
    <a:accent4>
      <a:srgbClr val="EA5452"/>
    </a:accent4>
    <a:accent5>
      <a:srgbClr val="FFDC09"/>
    </a:accent5>
    <a:accent6>
      <a:srgbClr val="8EC31F"/>
    </a:accent6>
    <a:hlink>
      <a:srgbClr val="000000"/>
    </a:hlink>
    <a:folHlink>
      <a:srgbClr val="00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496</Words>
  <Application>WPS 演示</Application>
  <PresentationFormat>宽屏</PresentationFormat>
  <Paragraphs>111</Paragraphs>
  <Slides>12</Slides>
  <Notes>12</Notes>
  <HiddenSlides>0</HiddenSlides>
  <MMClips>1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Word.Document.12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几何图形PPT</dc:title>
  <dc:creator/>
  <cp:keywords>RP</cp:keywords>
  <dc:description>RP</dc:description>
  <dc:subject>RP</dc:subject>
  <cp:category>RP</cp:category>
  <cp:lastModifiedBy>scar</cp:lastModifiedBy>
  <cp:revision>78</cp:revision>
  <dcterms:created xsi:type="dcterms:W3CDTF">2017-07-21T02:26:00Z</dcterms:created>
  <dcterms:modified xsi:type="dcterms:W3CDTF">2018-12-25T07:04:14Z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